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334" r:id="rId5"/>
    <p:sldId id="364" r:id="rId6"/>
    <p:sldId id="357" r:id="rId7"/>
    <p:sldId id="358" r:id="rId8"/>
    <p:sldId id="360" r:id="rId9"/>
    <p:sldId id="362" r:id="rId10"/>
    <p:sldId id="361" r:id="rId11"/>
    <p:sldId id="359" r:id="rId12"/>
    <p:sldId id="363" r:id="rId13"/>
    <p:sldId id="365" r:id="rId14"/>
    <p:sldId id="367" r:id="rId15"/>
    <p:sldId id="366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B6C36-F4AE-49FC-A4C1-54AA403FE4FF}" v="77" dt="2025-11-13T05:10:26.646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85014" autoAdjust="0"/>
  </p:normalViewPr>
  <p:slideViewPr>
    <p:cSldViewPr snapToGrid="0">
      <p:cViewPr varScale="1">
        <p:scale>
          <a:sx n="54" d="100"/>
          <a:sy n="54" d="100"/>
        </p:scale>
        <p:origin x="1148" y="6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ontex Admin" userId="5ab0bb0c-95a5-4b85-a394-29ec31004abd" providerId="ADAL" clId="{F7C6559E-0778-4170-9660-4A6F1AD8A69D}"/>
    <pc:docChg chg="undo custSel addSld delSld modSld sldOrd">
      <pc:chgData name="Odontex Admin" userId="5ab0bb0c-95a5-4b85-a394-29ec31004abd" providerId="ADAL" clId="{F7C6559E-0778-4170-9660-4A6F1AD8A69D}" dt="2025-11-13T05:11:26.579" v="476" actId="21"/>
      <pc:docMkLst>
        <pc:docMk/>
      </pc:docMkLst>
      <pc:sldChg chg="addSp delSp modSp mod">
        <pc:chgData name="Odontex Admin" userId="5ab0bb0c-95a5-4b85-a394-29ec31004abd" providerId="ADAL" clId="{F7C6559E-0778-4170-9660-4A6F1AD8A69D}" dt="2025-11-13T04:35:07.145" v="59"/>
        <pc:sldMkLst>
          <pc:docMk/>
          <pc:sldMk cId="2955403071" sldId="334"/>
        </pc:sldMkLst>
        <pc:picChg chg="add del mod">
          <ac:chgData name="Odontex Admin" userId="5ab0bb0c-95a5-4b85-a394-29ec31004abd" providerId="ADAL" clId="{F7C6559E-0778-4170-9660-4A6F1AD8A69D}" dt="2025-11-13T04:34:43.031" v="47" actId="21"/>
          <ac:picMkLst>
            <pc:docMk/>
            <pc:sldMk cId="2955403071" sldId="334"/>
            <ac:picMk id="5" creationId="{F4104E53-502B-749F-F0E1-8155660E1279}"/>
          </ac:picMkLst>
        </pc:picChg>
        <pc:picChg chg="add mod">
          <ac:chgData name="Odontex Admin" userId="5ab0bb0c-95a5-4b85-a394-29ec31004abd" providerId="ADAL" clId="{F7C6559E-0778-4170-9660-4A6F1AD8A69D}" dt="2025-11-13T04:35:07.145" v="59"/>
          <ac:picMkLst>
            <pc:docMk/>
            <pc:sldMk cId="2955403071" sldId="334"/>
            <ac:picMk id="7" creationId="{5A9AA13D-CFEF-7593-920F-83B9CF38EB09}"/>
          </ac:picMkLst>
        </pc:picChg>
        <pc:picChg chg="del">
          <ac:chgData name="Odontex Admin" userId="5ab0bb0c-95a5-4b85-a394-29ec31004abd" providerId="ADAL" clId="{F7C6559E-0778-4170-9660-4A6F1AD8A69D}" dt="2025-11-13T04:19:09.010" v="0" actId="21"/>
          <ac:picMkLst>
            <pc:docMk/>
            <pc:sldMk cId="2955403071" sldId="334"/>
            <ac:picMk id="9" creationId="{916C2ED0-49A3-CF17-836F-CE58E6F41953}"/>
          </ac:picMkLst>
        </pc:picChg>
      </pc:sldChg>
      <pc:sldChg chg="delSp modSp mod">
        <pc:chgData name="Odontex Admin" userId="5ab0bb0c-95a5-4b85-a394-29ec31004abd" providerId="ADAL" clId="{F7C6559E-0778-4170-9660-4A6F1AD8A69D}" dt="2025-11-13T05:11:26.579" v="476" actId="21"/>
        <pc:sldMkLst>
          <pc:docMk/>
          <pc:sldMk cId="4273949180" sldId="349"/>
        </pc:sldMkLst>
        <pc:spChg chg="mod">
          <ac:chgData name="Odontex Admin" userId="5ab0bb0c-95a5-4b85-a394-29ec31004abd" providerId="ADAL" clId="{F7C6559E-0778-4170-9660-4A6F1AD8A69D}" dt="2025-11-13T05:10:57.300" v="475" actId="20577"/>
          <ac:spMkLst>
            <pc:docMk/>
            <pc:sldMk cId="4273949180" sldId="349"/>
            <ac:spMk id="9" creationId="{D9ACF97B-36CE-C99B-37F4-B9FF5CCDC921}"/>
          </ac:spMkLst>
        </pc:spChg>
        <pc:picChg chg="del">
          <ac:chgData name="Odontex Admin" userId="5ab0bb0c-95a5-4b85-a394-29ec31004abd" providerId="ADAL" clId="{F7C6559E-0778-4170-9660-4A6F1AD8A69D}" dt="2025-11-13T05:11:26.579" v="476" actId="21"/>
          <ac:picMkLst>
            <pc:docMk/>
            <pc:sldMk cId="4273949180" sldId="349"/>
            <ac:picMk id="10" creationId="{CF8AFE19-1B0A-C980-02A3-9271587043F7}"/>
          </ac:picMkLst>
        </pc:picChg>
      </pc:sldChg>
      <pc:sldChg chg="del">
        <pc:chgData name="Odontex Admin" userId="5ab0bb0c-95a5-4b85-a394-29ec31004abd" providerId="ADAL" clId="{F7C6559E-0778-4170-9660-4A6F1AD8A69D}" dt="2025-11-13T04:36:08.839" v="70" actId="2696"/>
        <pc:sldMkLst>
          <pc:docMk/>
          <pc:sldMk cId="3025854740" sldId="353"/>
        </pc:sldMkLst>
      </pc:sldChg>
      <pc:sldChg chg="del">
        <pc:chgData name="Odontex Admin" userId="5ab0bb0c-95a5-4b85-a394-29ec31004abd" providerId="ADAL" clId="{F7C6559E-0778-4170-9660-4A6F1AD8A69D}" dt="2025-11-13T04:35:58.360" v="67" actId="2696"/>
        <pc:sldMkLst>
          <pc:docMk/>
          <pc:sldMk cId="3859298444" sldId="354"/>
        </pc:sldMkLst>
      </pc:sldChg>
      <pc:sldChg chg="del">
        <pc:chgData name="Odontex Admin" userId="5ab0bb0c-95a5-4b85-a394-29ec31004abd" providerId="ADAL" clId="{F7C6559E-0778-4170-9660-4A6F1AD8A69D}" dt="2025-11-13T04:36:17.636" v="72" actId="2696"/>
        <pc:sldMkLst>
          <pc:docMk/>
          <pc:sldMk cId="4260354033" sldId="355"/>
        </pc:sldMkLst>
      </pc:sldChg>
      <pc:sldChg chg="del">
        <pc:chgData name="Odontex Admin" userId="5ab0bb0c-95a5-4b85-a394-29ec31004abd" providerId="ADAL" clId="{F7C6559E-0778-4170-9660-4A6F1AD8A69D}" dt="2025-11-13T04:36:27.560" v="73" actId="2696"/>
        <pc:sldMkLst>
          <pc:docMk/>
          <pc:sldMk cId="3470995327" sldId="356"/>
        </pc:sldMkLst>
      </pc:sldChg>
      <pc:sldChg chg="addSp delSp modSp mod">
        <pc:chgData name="Odontex Admin" userId="5ab0bb0c-95a5-4b85-a394-29ec31004abd" providerId="ADAL" clId="{F7C6559E-0778-4170-9660-4A6F1AD8A69D}" dt="2025-11-13T04:55:39.326" v="160" actId="1076"/>
        <pc:sldMkLst>
          <pc:docMk/>
          <pc:sldMk cId="3538920301" sldId="357"/>
        </pc:sldMkLst>
        <pc:spChg chg="mod">
          <ac:chgData name="Odontex Admin" userId="5ab0bb0c-95a5-4b85-a394-29ec31004abd" providerId="ADAL" clId="{F7C6559E-0778-4170-9660-4A6F1AD8A69D}" dt="2025-11-13T04:55:01.977" v="154" actId="20577"/>
          <ac:spMkLst>
            <pc:docMk/>
            <pc:sldMk cId="3538920301" sldId="357"/>
            <ac:spMk id="4" creationId="{CE3EC411-6424-3717-B5A7-832A68E9C14D}"/>
          </ac:spMkLst>
        </pc:spChg>
        <pc:picChg chg="del">
          <ac:chgData name="Odontex Admin" userId="5ab0bb0c-95a5-4b85-a394-29ec31004abd" providerId="ADAL" clId="{F7C6559E-0778-4170-9660-4A6F1AD8A69D}" dt="2025-11-13T04:19:45.785" v="1" actId="21"/>
          <ac:picMkLst>
            <pc:docMk/>
            <pc:sldMk cId="3538920301" sldId="357"/>
            <ac:picMk id="2" creationId="{5C1189C4-BFE2-F4D5-4E1F-63A22DB6E76E}"/>
          </ac:picMkLst>
        </pc:picChg>
        <pc:picChg chg="del">
          <ac:chgData name="Odontex Admin" userId="5ab0bb0c-95a5-4b85-a394-29ec31004abd" providerId="ADAL" clId="{F7C6559E-0778-4170-9660-4A6F1AD8A69D}" dt="2025-11-13T04:35:47.198" v="65" actId="21"/>
          <ac:picMkLst>
            <pc:docMk/>
            <pc:sldMk cId="3538920301" sldId="357"/>
            <ac:picMk id="5" creationId="{2D0E48EE-1DDA-D7E3-0A3B-DD764F9023E1}"/>
          </ac:picMkLst>
        </pc:picChg>
        <pc:picChg chg="add mod">
          <ac:chgData name="Odontex Admin" userId="5ab0bb0c-95a5-4b85-a394-29ec31004abd" providerId="ADAL" clId="{F7C6559E-0778-4170-9660-4A6F1AD8A69D}" dt="2025-11-13T04:20:07.572" v="2" actId="931"/>
          <ac:picMkLst>
            <pc:docMk/>
            <pc:sldMk cId="3538920301" sldId="357"/>
            <ac:picMk id="7" creationId="{D60267D1-90F5-D89A-F3F5-03B382AB3CE0}"/>
          </ac:picMkLst>
        </pc:picChg>
        <pc:picChg chg="add del mod">
          <ac:chgData name="Odontex Admin" userId="5ab0bb0c-95a5-4b85-a394-29ec31004abd" providerId="ADAL" clId="{F7C6559E-0778-4170-9660-4A6F1AD8A69D}" dt="2025-11-13T04:35:28.991" v="61" actId="21"/>
          <ac:picMkLst>
            <pc:docMk/>
            <pc:sldMk cId="3538920301" sldId="357"/>
            <ac:picMk id="8" creationId="{049659C1-A684-EB84-60D8-B39F8BEFF95F}"/>
          </ac:picMkLst>
        </pc:picChg>
        <pc:picChg chg="add mod">
          <ac:chgData name="Odontex Admin" userId="5ab0bb0c-95a5-4b85-a394-29ec31004abd" providerId="ADAL" clId="{F7C6559E-0778-4170-9660-4A6F1AD8A69D}" dt="2025-11-13T04:35:39.630" v="64" actId="14100"/>
          <ac:picMkLst>
            <pc:docMk/>
            <pc:sldMk cId="3538920301" sldId="357"/>
            <ac:picMk id="9" creationId="{3CDA585C-39BF-1612-F4A9-BE3B7066A817}"/>
          </ac:picMkLst>
        </pc:picChg>
        <pc:picChg chg="add mod">
          <ac:chgData name="Odontex Admin" userId="5ab0bb0c-95a5-4b85-a394-29ec31004abd" providerId="ADAL" clId="{F7C6559E-0778-4170-9660-4A6F1AD8A69D}" dt="2025-11-13T04:55:39.326" v="160" actId="1076"/>
          <ac:picMkLst>
            <pc:docMk/>
            <pc:sldMk cId="3538920301" sldId="357"/>
            <ac:picMk id="10" creationId="{0A516C05-71C2-1E2C-F617-A6EA571E96A9}"/>
          </ac:picMkLst>
        </pc:picChg>
      </pc:sldChg>
      <pc:sldChg chg="new del">
        <pc:chgData name="Odontex Admin" userId="5ab0bb0c-95a5-4b85-a394-29ec31004abd" providerId="ADAL" clId="{F7C6559E-0778-4170-9660-4A6F1AD8A69D}" dt="2025-11-13T04:20:28.840" v="4" actId="2696"/>
        <pc:sldMkLst>
          <pc:docMk/>
          <pc:sldMk cId="921081506" sldId="358"/>
        </pc:sldMkLst>
      </pc:sldChg>
      <pc:sldChg chg="addSp modSp add mod">
        <pc:chgData name="Odontex Admin" userId="5ab0bb0c-95a5-4b85-a394-29ec31004abd" providerId="ADAL" clId="{F7C6559E-0778-4170-9660-4A6F1AD8A69D}" dt="2025-11-13T04:57:05.088" v="184" actId="14100"/>
        <pc:sldMkLst>
          <pc:docMk/>
          <pc:sldMk cId="4233038679" sldId="358"/>
        </pc:sldMkLst>
        <pc:spChg chg="mod">
          <ac:chgData name="Odontex Admin" userId="5ab0bb0c-95a5-4b85-a394-29ec31004abd" providerId="ADAL" clId="{F7C6559E-0778-4170-9660-4A6F1AD8A69D}" dt="2025-11-13T04:56:35.050" v="178" actId="20577"/>
          <ac:spMkLst>
            <pc:docMk/>
            <pc:sldMk cId="4233038679" sldId="358"/>
            <ac:spMk id="4" creationId="{EB538275-358A-6DEB-9DF3-CB508C97B57C}"/>
          </ac:spMkLst>
        </pc:spChg>
        <pc:picChg chg="add mod">
          <ac:chgData name="Odontex Admin" userId="5ab0bb0c-95a5-4b85-a394-29ec31004abd" providerId="ADAL" clId="{F7C6559E-0778-4170-9660-4A6F1AD8A69D}" dt="2025-11-13T04:57:05.088" v="184" actId="14100"/>
          <ac:picMkLst>
            <pc:docMk/>
            <pc:sldMk cId="4233038679" sldId="358"/>
            <ac:picMk id="2" creationId="{488A3C45-A880-6E4C-BF78-CAC8B49F359B}"/>
          </ac:picMkLst>
        </pc:picChg>
      </pc:sldChg>
      <pc:sldChg chg="addSp modSp add mod">
        <pc:chgData name="Odontex Admin" userId="5ab0bb0c-95a5-4b85-a394-29ec31004abd" providerId="ADAL" clId="{F7C6559E-0778-4170-9660-4A6F1AD8A69D}" dt="2025-11-13T05:07:08.248" v="365" actId="14100"/>
        <pc:sldMkLst>
          <pc:docMk/>
          <pc:sldMk cId="3857426891" sldId="359"/>
        </pc:sldMkLst>
        <pc:spChg chg="mod">
          <ac:chgData name="Odontex Admin" userId="5ab0bb0c-95a5-4b85-a394-29ec31004abd" providerId="ADAL" clId="{F7C6559E-0778-4170-9660-4A6F1AD8A69D}" dt="2025-11-13T05:03:00.426" v="322" actId="27636"/>
          <ac:spMkLst>
            <pc:docMk/>
            <pc:sldMk cId="3857426891" sldId="359"/>
            <ac:spMk id="4" creationId="{4C479A89-6049-02AB-4581-7BADC35094D5}"/>
          </ac:spMkLst>
        </pc:spChg>
        <pc:picChg chg="add mod">
          <ac:chgData name="Odontex Admin" userId="5ab0bb0c-95a5-4b85-a394-29ec31004abd" providerId="ADAL" clId="{F7C6559E-0778-4170-9660-4A6F1AD8A69D}" dt="2025-11-13T05:07:08.248" v="365" actId="14100"/>
          <ac:picMkLst>
            <pc:docMk/>
            <pc:sldMk cId="3857426891" sldId="359"/>
            <ac:picMk id="2" creationId="{6287DB8F-66D0-7E98-74F8-88A0DF0C5C65}"/>
          </ac:picMkLst>
        </pc:picChg>
      </pc:sldChg>
      <pc:sldChg chg="add del">
        <pc:chgData name="Odontex Admin" userId="5ab0bb0c-95a5-4b85-a394-29ec31004abd" providerId="ADAL" clId="{F7C6559E-0778-4170-9660-4A6F1AD8A69D}" dt="2025-11-13T04:36:12.836" v="71" actId="2696"/>
        <pc:sldMkLst>
          <pc:docMk/>
          <pc:sldMk cId="4233081894" sldId="359"/>
        </pc:sldMkLst>
      </pc:sldChg>
      <pc:sldChg chg="addSp modSp add mod">
        <pc:chgData name="Odontex Admin" userId="5ab0bb0c-95a5-4b85-a394-29ec31004abd" providerId="ADAL" clId="{F7C6559E-0778-4170-9660-4A6F1AD8A69D}" dt="2025-11-13T04:59:08.137" v="245" actId="14100"/>
        <pc:sldMkLst>
          <pc:docMk/>
          <pc:sldMk cId="3791934943" sldId="360"/>
        </pc:sldMkLst>
        <pc:spChg chg="mod">
          <ac:chgData name="Odontex Admin" userId="5ab0bb0c-95a5-4b85-a394-29ec31004abd" providerId="ADAL" clId="{F7C6559E-0778-4170-9660-4A6F1AD8A69D}" dt="2025-11-13T04:58:39.457" v="239" actId="20577"/>
          <ac:spMkLst>
            <pc:docMk/>
            <pc:sldMk cId="3791934943" sldId="360"/>
            <ac:spMk id="4" creationId="{A9D605F7-E826-DF8F-FA77-7E936A17A213}"/>
          </ac:spMkLst>
        </pc:spChg>
        <pc:picChg chg="add mod">
          <ac:chgData name="Odontex Admin" userId="5ab0bb0c-95a5-4b85-a394-29ec31004abd" providerId="ADAL" clId="{F7C6559E-0778-4170-9660-4A6F1AD8A69D}" dt="2025-11-13T04:59:08.137" v="245" actId="14100"/>
          <ac:picMkLst>
            <pc:docMk/>
            <pc:sldMk cId="3791934943" sldId="360"/>
            <ac:picMk id="2" creationId="{C9074FDF-1F92-7540-9EBD-527C93C19A1E}"/>
          </ac:picMkLst>
        </pc:picChg>
      </pc:sldChg>
      <pc:sldChg chg="addSp modSp add mod">
        <pc:chgData name="Odontex Admin" userId="5ab0bb0c-95a5-4b85-a394-29ec31004abd" providerId="ADAL" clId="{F7C6559E-0778-4170-9660-4A6F1AD8A69D}" dt="2025-11-13T05:02:11.433" v="304" actId="14100"/>
        <pc:sldMkLst>
          <pc:docMk/>
          <pc:sldMk cId="1640067453" sldId="361"/>
        </pc:sldMkLst>
        <pc:spChg chg="mod">
          <ac:chgData name="Odontex Admin" userId="5ab0bb0c-95a5-4b85-a394-29ec31004abd" providerId="ADAL" clId="{F7C6559E-0778-4170-9660-4A6F1AD8A69D}" dt="2025-11-13T05:01:49.251" v="298" actId="20577"/>
          <ac:spMkLst>
            <pc:docMk/>
            <pc:sldMk cId="1640067453" sldId="361"/>
            <ac:spMk id="4" creationId="{4365F100-EDF2-E70B-5168-69B53934194A}"/>
          </ac:spMkLst>
        </pc:spChg>
        <pc:picChg chg="add mod">
          <ac:chgData name="Odontex Admin" userId="5ab0bb0c-95a5-4b85-a394-29ec31004abd" providerId="ADAL" clId="{F7C6559E-0778-4170-9660-4A6F1AD8A69D}" dt="2025-11-13T05:02:11.433" v="304" actId="14100"/>
          <ac:picMkLst>
            <pc:docMk/>
            <pc:sldMk cId="1640067453" sldId="361"/>
            <ac:picMk id="2" creationId="{D5B2DDD3-7171-AB3C-46FF-34031F92082C}"/>
          </ac:picMkLst>
        </pc:picChg>
        <pc:picChg chg="mod">
          <ac:chgData name="Odontex Admin" userId="5ab0bb0c-95a5-4b85-a394-29ec31004abd" providerId="ADAL" clId="{F7C6559E-0778-4170-9660-4A6F1AD8A69D}" dt="2025-11-13T05:01:11.903" v="276" actId="1076"/>
          <ac:picMkLst>
            <pc:docMk/>
            <pc:sldMk cId="1640067453" sldId="361"/>
            <ac:picMk id="9" creationId="{0E40200E-C446-B553-91E3-59352AA4149B}"/>
          </ac:picMkLst>
        </pc:picChg>
      </pc:sldChg>
      <pc:sldChg chg="addSp modSp add mod">
        <pc:chgData name="Odontex Admin" userId="5ab0bb0c-95a5-4b85-a394-29ec31004abd" providerId="ADAL" clId="{F7C6559E-0778-4170-9660-4A6F1AD8A69D}" dt="2025-11-13T05:00:36.304" v="260" actId="14100"/>
        <pc:sldMkLst>
          <pc:docMk/>
          <pc:sldMk cId="3280963975" sldId="362"/>
        </pc:sldMkLst>
        <pc:spChg chg="mod">
          <ac:chgData name="Odontex Admin" userId="5ab0bb0c-95a5-4b85-a394-29ec31004abd" providerId="ADAL" clId="{F7C6559E-0778-4170-9660-4A6F1AD8A69D}" dt="2025-11-13T05:00:13.708" v="255" actId="20577"/>
          <ac:spMkLst>
            <pc:docMk/>
            <pc:sldMk cId="3280963975" sldId="362"/>
            <ac:spMk id="4" creationId="{B7A0B17C-81A3-1629-B742-14660232681E}"/>
          </ac:spMkLst>
        </pc:spChg>
        <pc:picChg chg="add mod">
          <ac:chgData name="Odontex Admin" userId="5ab0bb0c-95a5-4b85-a394-29ec31004abd" providerId="ADAL" clId="{F7C6559E-0778-4170-9660-4A6F1AD8A69D}" dt="2025-11-13T05:00:36.304" v="260" actId="14100"/>
          <ac:picMkLst>
            <pc:docMk/>
            <pc:sldMk cId="3280963975" sldId="362"/>
            <ac:picMk id="2" creationId="{E8705315-5A6F-18A4-15D4-2E91D79B5E4D}"/>
          </ac:picMkLst>
        </pc:picChg>
      </pc:sldChg>
      <pc:sldChg chg="addSp modSp add mod">
        <pc:chgData name="Odontex Admin" userId="5ab0bb0c-95a5-4b85-a394-29ec31004abd" providerId="ADAL" clId="{F7C6559E-0778-4170-9660-4A6F1AD8A69D}" dt="2025-11-13T05:07:04.540" v="364" actId="14100"/>
        <pc:sldMkLst>
          <pc:docMk/>
          <pc:sldMk cId="3328942660" sldId="363"/>
        </pc:sldMkLst>
        <pc:spChg chg="mod">
          <ac:chgData name="Odontex Admin" userId="5ab0bb0c-95a5-4b85-a394-29ec31004abd" providerId="ADAL" clId="{F7C6559E-0778-4170-9660-4A6F1AD8A69D}" dt="2025-11-13T05:03:57.290" v="330" actId="27636"/>
          <ac:spMkLst>
            <pc:docMk/>
            <pc:sldMk cId="3328942660" sldId="363"/>
            <ac:spMk id="4" creationId="{6A751CC5-3CCD-B0AF-F1EB-13A72A6293B3}"/>
          </ac:spMkLst>
        </pc:spChg>
        <pc:picChg chg="add mod">
          <ac:chgData name="Odontex Admin" userId="5ab0bb0c-95a5-4b85-a394-29ec31004abd" providerId="ADAL" clId="{F7C6559E-0778-4170-9660-4A6F1AD8A69D}" dt="2025-11-13T05:07:04.540" v="364" actId="14100"/>
          <ac:picMkLst>
            <pc:docMk/>
            <pc:sldMk cId="3328942660" sldId="363"/>
            <ac:picMk id="2" creationId="{07352A8E-BB4A-7E88-608A-3FB6FC8BDF11}"/>
          </ac:picMkLst>
        </pc:picChg>
      </pc:sldChg>
      <pc:sldChg chg="addSp modSp add mod ord">
        <pc:chgData name="Odontex Admin" userId="5ab0bb0c-95a5-4b85-a394-29ec31004abd" providerId="ADAL" clId="{F7C6559E-0778-4170-9660-4A6F1AD8A69D}" dt="2025-11-13T04:54:16.519" v="140"/>
        <pc:sldMkLst>
          <pc:docMk/>
          <pc:sldMk cId="605460922" sldId="364"/>
        </pc:sldMkLst>
        <pc:spChg chg="add mod">
          <ac:chgData name="Odontex Admin" userId="5ab0bb0c-95a5-4b85-a394-29ec31004abd" providerId="ADAL" clId="{F7C6559E-0778-4170-9660-4A6F1AD8A69D}" dt="2025-11-13T04:48:38.688" v="124" actId="1076"/>
          <ac:spMkLst>
            <pc:docMk/>
            <pc:sldMk cId="605460922" sldId="364"/>
            <ac:spMk id="2" creationId="{F84FFF94-EB55-6830-5CA2-0457148A8913}"/>
          </ac:spMkLst>
        </pc:spChg>
        <pc:spChg chg="mod">
          <ac:chgData name="Odontex Admin" userId="5ab0bb0c-95a5-4b85-a394-29ec31004abd" providerId="ADAL" clId="{F7C6559E-0778-4170-9660-4A6F1AD8A69D}" dt="2025-11-13T04:49:14.177" v="135" actId="20577"/>
          <ac:spMkLst>
            <pc:docMk/>
            <pc:sldMk cId="605460922" sldId="364"/>
            <ac:spMk id="4" creationId="{E0959E2B-9DD4-3B07-01D7-9047C592E7AF}"/>
          </ac:spMkLst>
        </pc:spChg>
        <pc:picChg chg="add mod">
          <ac:chgData name="Odontex Admin" userId="5ab0bb0c-95a5-4b85-a394-29ec31004abd" providerId="ADAL" clId="{F7C6559E-0778-4170-9660-4A6F1AD8A69D}" dt="2025-11-13T04:53:57.381" v="138" actId="14100"/>
          <ac:picMkLst>
            <pc:docMk/>
            <pc:sldMk cId="605460922" sldId="364"/>
            <ac:picMk id="5" creationId="{133B1148-7EA6-3AE9-DD88-86ECE4B36C19}"/>
          </ac:picMkLst>
        </pc:picChg>
        <pc:picChg chg="add mod">
          <ac:chgData name="Odontex Admin" userId="5ab0bb0c-95a5-4b85-a394-29ec31004abd" providerId="ADAL" clId="{F7C6559E-0778-4170-9660-4A6F1AD8A69D}" dt="2025-11-13T04:48:38.688" v="124" actId="1076"/>
          <ac:picMkLst>
            <pc:docMk/>
            <pc:sldMk cId="605460922" sldId="364"/>
            <ac:picMk id="1025" creationId="{2083E160-A947-C64D-1CA5-D00A0CD82DD2}"/>
          </ac:picMkLst>
        </pc:picChg>
      </pc:sldChg>
      <pc:sldChg chg="addSp modSp add mod">
        <pc:chgData name="Odontex Admin" userId="5ab0bb0c-95a5-4b85-a394-29ec31004abd" providerId="ADAL" clId="{F7C6559E-0778-4170-9660-4A6F1AD8A69D}" dt="2025-11-13T05:06:52.279" v="363" actId="14100"/>
        <pc:sldMkLst>
          <pc:docMk/>
          <pc:sldMk cId="1158134872" sldId="365"/>
        </pc:sldMkLst>
        <pc:spChg chg="mod">
          <ac:chgData name="Odontex Admin" userId="5ab0bb0c-95a5-4b85-a394-29ec31004abd" providerId="ADAL" clId="{F7C6559E-0778-4170-9660-4A6F1AD8A69D}" dt="2025-11-13T05:06:25.991" v="356" actId="20577"/>
          <ac:spMkLst>
            <pc:docMk/>
            <pc:sldMk cId="1158134872" sldId="365"/>
            <ac:spMk id="4" creationId="{698AC153-C6FB-2FA5-32C2-95FFFD0D1BB6}"/>
          </ac:spMkLst>
        </pc:spChg>
        <pc:picChg chg="add mod">
          <ac:chgData name="Odontex Admin" userId="5ab0bb0c-95a5-4b85-a394-29ec31004abd" providerId="ADAL" clId="{F7C6559E-0778-4170-9660-4A6F1AD8A69D}" dt="2025-11-13T05:06:52.279" v="363" actId="14100"/>
          <ac:picMkLst>
            <pc:docMk/>
            <pc:sldMk cId="1158134872" sldId="365"/>
            <ac:picMk id="2" creationId="{D1736647-7F53-79C6-8E67-6E4A08D315F0}"/>
          </ac:picMkLst>
        </pc:picChg>
        <pc:picChg chg="mod">
          <ac:chgData name="Odontex Admin" userId="5ab0bb0c-95a5-4b85-a394-29ec31004abd" providerId="ADAL" clId="{F7C6559E-0778-4170-9660-4A6F1AD8A69D}" dt="2025-11-13T05:04:42.772" v="335" actId="1076"/>
          <ac:picMkLst>
            <pc:docMk/>
            <pc:sldMk cId="1158134872" sldId="365"/>
            <ac:picMk id="9" creationId="{4BCF18E2-3DEE-6829-687C-6BAA4724D8B4}"/>
          </ac:picMkLst>
        </pc:picChg>
      </pc:sldChg>
      <pc:sldChg chg="addSp modSp add mod">
        <pc:chgData name="Odontex Admin" userId="5ab0bb0c-95a5-4b85-a394-29ec31004abd" providerId="ADAL" clId="{F7C6559E-0778-4170-9660-4A6F1AD8A69D}" dt="2025-11-13T05:10:33.955" v="411" actId="14100"/>
        <pc:sldMkLst>
          <pc:docMk/>
          <pc:sldMk cId="3578897838" sldId="366"/>
        </pc:sldMkLst>
        <pc:spChg chg="mod">
          <ac:chgData name="Odontex Admin" userId="5ab0bb0c-95a5-4b85-a394-29ec31004abd" providerId="ADAL" clId="{F7C6559E-0778-4170-9660-4A6F1AD8A69D}" dt="2025-11-13T05:10:06.147" v="407" actId="20577"/>
          <ac:spMkLst>
            <pc:docMk/>
            <pc:sldMk cId="3578897838" sldId="366"/>
            <ac:spMk id="4" creationId="{8C9E2EAC-4C8A-D374-A176-7B7E3E48B27D}"/>
          </ac:spMkLst>
        </pc:spChg>
        <pc:picChg chg="add mod">
          <ac:chgData name="Odontex Admin" userId="5ab0bb0c-95a5-4b85-a394-29ec31004abd" providerId="ADAL" clId="{F7C6559E-0778-4170-9660-4A6F1AD8A69D}" dt="2025-11-13T05:10:33.955" v="411" actId="14100"/>
          <ac:picMkLst>
            <pc:docMk/>
            <pc:sldMk cId="3578897838" sldId="366"/>
            <ac:picMk id="2" creationId="{2F475DAE-6B23-EFCB-D638-F3BFB1E216C5}"/>
          </ac:picMkLst>
        </pc:picChg>
      </pc:sldChg>
      <pc:sldChg chg="addSp modSp add mod">
        <pc:chgData name="Odontex Admin" userId="5ab0bb0c-95a5-4b85-a394-29ec31004abd" providerId="ADAL" clId="{F7C6559E-0778-4170-9660-4A6F1AD8A69D}" dt="2025-11-13T05:08:50.055" v="389" actId="20577"/>
        <pc:sldMkLst>
          <pc:docMk/>
          <pc:sldMk cId="324850517" sldId="367"/>
        </pc:sldMkLst>
        <pc:spChg chg="mod">
          <ac:chgData name="Odontex Admin" userId="5ab0bb0c-95a5-4b85-a394-29ec31004abd" providerId="ADAL" clId="{F7C6559E-0778-4170-9660-4A6F1AD8A69D}" dt="2025-11-13T05:08:50.055" v="389" actId="20577"/>
          <ac:spMkLst>
            <pc:docMk/>
            <pc:sldMk cId="324850517" sldId="367"/>
            <ac:spMk id="4" creationId="{613FA0CC-E45F-1871-26F8-7FDA10AC85B9}"/>
          </ac:spMkLst>
        </pc:spChg>
        <pc:picChg chg="add mod">
          <ac:chgData name="Odontex Admin" userId="5ab0bb0c-95a5-4b85-a394-29ec31004abd" providerId="ADAL" clId="{F7C6559E-0778-4170-9660-4A6F1AD8A69D}" dt="2025-11-13T05:08:38.639" v="387" actId="14100"/>
          <ac:picMkLst>
            <pc:docMk/>
            <pc:sldMk cId="324850517" sldId="367"/>
            <ac:picMk id="2" creationId="{B3A0A5C4-EE5D-EB3B-1AFD-0F24556003F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8A8B-7723-919F-477F-5BD1099CB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FA2F7D-764C-56FE-1D0D-78219572F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7F329-6855-C33C-BBD4-121602AB1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8E5A-2125-D1E2-A075-2F2266FBC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858EF-07C0-536C-511F-4A16939E4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D8595-9C9A-5172-A3DA-3E9A3C855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E58E7-18E9-A2BF-5B39-9EE8B2B3D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DE571-83EC-AAA3-BB71-18826D720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6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1B096-0C19-E08B-B9BB-95B5F47A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A0C68-EBDD-3402-65C4-5BA7B3CDC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47322-1EDC-B2E2-5EE1-A1EABA562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5133-FECC-7546-B2E6-2E0789626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4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EE625-8321-74A2-C094-66E66E751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B2817-5275-35A9-5758-239C618F3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B9499-873E-32A9-838F-B90C19508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E98FD-7815-BA96-D11E-30206C6D7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9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96C6F-075C-2D60-308B-B78B5D7B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A5014-6EC7-40D5-C100-0722C5905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2BDBA-F5C2-9364-39D7-768271F2E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99DF9-33E0-7E1F-7B45-C1601A7D0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4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D565B-4BD1-C296-17AB-E8161DF8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AD128-E9DD-FEED-E893-0D82574DF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FB00CE-92FE-21AE-2273-5185B2C26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78A55-13F3-C157-F6A4-42404ABC6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1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43E3-1C45-9BF1-202F-FA314244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DC2E1-63C6-53DB-2483-CF3AAB2D2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B5B5D-D440-8A68-5E84-7B8E722A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B68E-9F2A-D0FD-A1E1-E97E0E1F8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2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B795A-97D0-C22F-1153-D898C177B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5E4FC-D340-CD8F-D177-50D615C64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140F8-EA02-297B-14C6-2A5714FF9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4CAD0-8695-A2A1-4468-1ED8ABE65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1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8BD82-3875-D5E4-771A-1F42BA635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23B78-41C9-0F50-A16D-9D23BF8CA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4F4D4-4A29-3A6A-88A2-677E0E110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E3E4B-DCAB-C5AE-183A-968DD6EFC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7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9BD3-5E2C-A09D-F85C-B797D2BB9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DDA29-5D9F-70AE-7CF8-7AA6AF299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C4583-3B0B-AD3B-C040-64DEEC3B8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47013-2C4B-0F7B-E28C-A69C144A7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3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0EB4B-35BB-B28E-1094-BF915680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86943-9391-BC84-D405-A8284263A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20B9DD-52BA-556E-01E3-C281E6431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9A89B-8583-0FEF-42EF-CA30EA66C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5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948" y="357809"/>
            <a:ext cx="10595113" cy="2514600"/>
          </a:xfrm>
        </p:spPr>
        <p:txBody>
          <a:bodyPr/>
          <a:lstStyle/>
          <a:p>
            <a:r>
              <a:rPr lang="fr-FR" b="0" dirty="0"/>
              <a:t>Odontex Dental </a:t>
            </a:r>
            <a:r>
              <a:rPr lang="fr-FR" b="0" dirty="0" err="1"/>
              <a:t>Lab</a:t>
            </a:r>
            <a:r>
              <a:rPr lang="fr-FR" b="0" dirty="0"/>
              <a:t>  </a:t>
            </a:r>
            <a:br>
              <a:rPr lang="fr-FR" b="0" dirty="0"/>
            </a:br>
            <a:r>
              <a:rPr lang="fr-FR" b="0" dirty="0"/>
              <a:t>Scanner Connection Guide</a:t>
            </a:r>
            <a:endParaRPr lang="en-US" dirty="0"/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B22EF81F-18D2-7275-A0FC-D576B2A13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350" y="5674102"/>
            <a:ext cx="3938649" cy="118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AA13D-CFEF-7593-920F-83B9CF38E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4274" y="3335323"/>
            <a:ext cx="4420908" cy="22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4E8C0-322E-952E-9AFC-84914B539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AC153-C6FB-2FA5-32C2-95FFFD0D1B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      Step 9 : Our lab will receive an email notification about your connection request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A0B43212-DDE3-53C8-38ED-95D4718C1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F18E2-3DEE-6829-687C-6BAA4724D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264929"/>
            <a:ext cx="3890271" cy="173746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1736647-7F53-79C6-8E67-6E4A08D31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041" y="1948719"/>
            <a:ext cx="9133217" cy="38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3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4F92C-622C-3105-21A3-149A69F9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A0CC-E45F-1871-26F8-7FDA10AC85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425038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    Step 10 : The newly added lab will appear at the top of your lab list with a </a:t>
            </a:r>
            <a:r>
              <a:rPr lang="en-US" b="1" dirty="0"/>
              <a:t>Pending</a:t>
            </a:r>
            <a:r>
              <a:rPr lang="en-US" dirty="0"/>
              <a:t> status. Once we accept the request, it will change to </a:t>
            </a:r>
            <a:r>
              <a:rPr lang="en-US" b="1" dirty="0"/>
              <a:t>Connected</a:t>
            </a:r>
            <a:endParaRPr lang="en-US" dirty="0"/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9E659FCD-2240-FAEE-C27E-0902E7CAE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7EA488-49C6-7331-D15F-6DF624298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A0A5C4-EE5D-EB3B-1AFD-0F2455600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0047" y="2327275"/>
            <a:ext cx="8573984" cy="34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D07CE-9E0D-F094-F7B0-F6A8DDBE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E2EAC-4C8A-D374-A176-7B7E3E48B2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     Step 11: After the connection is confirmed, </a:t>
            </a:r>
            <a:r>
              <a:rPr lang="en-US" b="1" dirty="0"/>
              <a:t>Odontex</a:t>
            </a:r>
            <a:r>
              <a:rPr lang="en-US" dirty="0"/>
              <a:t> will appear in your </a:t>
            </a:r>
            <a:r>
              <a:rPr lang="en-US" b="1" dirty="0"/>
              <a:t>Send To</a:t>
            </a:r>
            <a:r>
              <a:rPr lang="en-US" dirty="0"/>
              <a:t> list when completing your Rx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ABDEDD06-F17F-A283-BC17-DA1CA16F9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8A622-5494-EBBD-1985-30D905E89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475DAE-6B23-EFCB-D638-F3BFB1E21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543" y="2133600"/>
            <a:ext cx="8015844" cy="36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56" y="3538847"/>
            <a:ext cx="9715435" cy="154379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291312C5-F0D2-9B54-C2B7-F9344FD2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3963" y="5438790"/>
            <a:ext cx="4247408" cy="12767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CF97B-36CE-C99B-37F4-B9FF5CCDC921}"/>
              </a:ext>
            </a:extLst>
          </p:cNvPr>
          <p:cNvSpPr txBox="1"/>
          <p:nvPr/>
        </p:nvSpPr>
        <p:spPr>
          <a:xfrm>
            <a:off x="795648" y="2404975"/>
            <a:ext cx="9939646" cy="79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925"/>
              </a:lnSpc>
              <a:spcAft>
                <a:spcPts val="2250"/>
              </a:spcAft>
              <a:buNone/>
            </a:pPr>
            <a:br>
              <a:rPr lang="en-US" b="0" i="0" u="none" strike="noStrike" dirty="0">
                <a:solidFill>
                  <a:srgbClr val="4B4F55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139DC-104A-3354-D273-D4D1C9733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59E2B-9DD4-3B07-01D7-9047C592E7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00" y="831273"/>
            <a:ext cx="10155842" cy="13598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</a:t>
            </a:r>
          </a:p>
          <a:p>
            <a:pPr algn="l"/>
            <a:r>
              <a:rPr lang="en-US" dirty="0"/>
              <a:t>      S</a:t>
            </a:r>
            <a:r>
              <a:rPr lang="en-US" altLang="zh-CN" dirty="0"/>
              <a:t>tep 1: </a:t>
            </a:r>
            <a:r>
              <a:rPr lang="en-US" dirty="0"/>
              <a:t>Go to </a:t>
            </a:r>
            <a:r>
              <a:rPr lang="en-US" b="1" dirty="0"/>
              <a:t>myitero.com</a:t>
            </a:r>
            <a:r>
              <a:rPr lang="en-US" dirty="0"/>
              <a:t> on any computer and log in using your username and password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62448443-A290-3D5C-5097-9C7A7958B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4C39B-535B-913F-C0D6-E0C531DB7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B1148-7EA6-3AE9-DD88-86ECE4B36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9269" y="2030041"/>
            <a:ext cx="6469701" cy="40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C6E0-0179-E30B-31E7-A40892D23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EC411-6424-3717-B5A7-832A68E9C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   Step 2 : On the home screen, click </a:t>
            </a:r>
            <a:r>
              <a:rPr lang="en-US" b="1" dirty="0"/>
              <a:t>Settings</a:t>
            </a:r>
            <a:r>
              <a:rPr lang="en-US" dirty="0"/>
              <a:t>, then select </a:t>
            </a:r>
            <a:r>
              <a:rPr lang="en-US" b="1" dirty="0"/>
              <a:t>Practice Settings</a:t>
            </a:r>
            <a:endParaRPr lang="en-US" dirty="0"/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5E7B9AEA-34AA-0A1A-290A-0F045B841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A585C-39BF-1612-F4A9-BE3B7066A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516C05-71C2-1E2C-F617-A6EA571E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0047" y="1969501"/>
            <a:ext cx="7528956" cy="38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1DD18-AED3-BACB-1756-46E24637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38275-358A-6DEB-9DF3-CB508C97B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/>
          <a:lstStyle/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      Step 3 : In the </a:t>
            </a:r>
            <a:r>
              <a:rPr lang="en-US" b="1" dirty="0"/>
              <a:t>Settings</a:t>
            </a:r>
            <a:r>
              <a:rPr lang="en-US" dirty="0"/>
              <a:t> page, click </a:t>
            </a:r>
            <a:r>
              <a:rPr lang="en-US" b="1" dirty="0"/>
              <a:t>My Labs</a:t>
            </a:r>
            <a:r>
              <a:rPr lang="en-US" dirty="0"/>
              <a:t>.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430B8004-C72C-10FD-8F03-BCEC18F4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E7E58D-BEC2-FD5C-8B31-6BEA1D92D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8A3C45-A880-6E4C-BF78-CAC8B49F3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538" y="1836366"/>
            <a:ext cx="7208321" cy="38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4DD9B-B382-CD29-EF47-6774F026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05F7-E826-DF8F-FA77-7E936A17A2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1" y="919755"/>
            <a:ext cx="10155842" cy="1034318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   Step 4 :  All labs currently connected with your clinic will be listed here.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912851ED-3827-794E-1100-472395358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8D7BB6-0050-D78F-921B-C4CD2C10F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074FDF-1F92-7540-9EBD-527C93C19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126" y="2101932"/>
            <a:ext cx="8238224" cy="36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3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9DB2C-4276-8322-ECA7-794F07ACE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0B17C-81A3-1629-B742-1466023268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      Step 5 </a:t>
            </a:r>
            <a:r>
              <a:rPr lang="zh-CN" altLang="en-US" dirty="0"/>
              <a:t>：</a:t>
            </a:r>
            <a:r>
              <a:rPr lang="en-US" dirty="0"/>
              <a:t>To add a new lab, click the </a:t>
            </a:r>
            <a:r>
              <a:rPr lang="en-US" b="1" dirty="0"/>
              <a:t>Add Lab</a:t>
            </a:r>
            <a:r>
              <a:rPr lang="en-US" dirty="0"/>
              <a:t> button.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06038AB7-28C8-2F44-3570-81B69EFB2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4827-37B6-45F9-8921-4B641F27F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705315-5A6F-18A4-15D4-2E91D79B5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926" y="2008572"/>
            <a:ext cx="7703199" cy="37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6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0FA1B-86A1-BA06-0DBB-7ADE7A38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5F100-EDF2-E70B-5168-69B5393419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5023" y="926276"/>
            <a:ext cx="10155842" cy="1034318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   S</a:t>
            </a:r>
            <a:r>
              <a:rPr lang="en-US" altLang="zh-CN" dirty="0"/>
              <a:t>tep 6 : </a:t>
            </a:r>
            <a:r>
              <a:rPr lang="en-US" dirty="0"/>
              <a:t>In the search field, enter our lab’s name </a:t>
            </a:r>
            <a:r>
              <a:rPr lang="en-US" b="1" dirty="0"/>
              <a:t>“Odontex”</a:t>
            </a:r>
            <a:r>
              <a:rPr lang="en-US" dirty="0"/>
              <a:t>, then click </a:t>
            </a:r>
            <a:r>
              <a:rPr lang="en-US" b="1" dirty="0"/>
              <a:t>Search</a:t>
            </a:r>
            <a:endParaRPr lang="en-US" dirty="0"/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4C1E5E5E-6BC5-3643-A8F8-E37872AD3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0200E-C446-B553-91E3-59352AA41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5B2DDD3-7171-AB3C-46FF-34031F920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2552" y="1943100"/>
            <a:ext cx="6970814" cy="38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6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EBFF8-C55E-F554-8150-07D506DD8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79A89-6049-02AB-4581-7BADC35094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    Step 7 :  The system will display all labs matching your search criteria. Locate </a:t>
            </a:r>
            <a:r>
              <a:rPr lang="en-US" b="1" dirty="0"/>
              <a:t>Odontex</a:t>
            </a:r>
            <a:r>
              <a:rPr lang="en-US" dirty="0"/>
              <a:t> and click </a:t>
            </a:r>
            <a:r>
              <a:rPr lang="en-US" b="1" dirty="0"/>
              <a:t>Connect</a:t>
            </a:r>
            <a:endParaRPr lang="en-US" dirty="0"/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6167AA27-A5CE-52B8-30CF-861AB4703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287DE-631D-E4CA-41A8-A98A0AE7D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87DB8F-66D0-7E98-74F8-88A0DF0C5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045" y="2101932"/>
            <a:ext cx="7718960" cy="3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64933-1629-C9DF-3B38-59CB5994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51CC5-3CCD-B0AF-F1EB-13A72A629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    Step 8: A confirmation message will appear — click </a:t>
            </a:r>
            <a:r>
              <a:rPr lang="en-US" b="1" dirty="0"/>
              <a:t>Yes</a:t>
            </a:r>
            <a:r>
              <a:rPr lang="en-US" dirty="0"/>
              <a:t> to confirm the connection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1FAAD007-691C-DD15-AA44-317CC5C06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308E33-F71E-5697-BF33-768C01283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667" y1="63158" x2="16667" y2="63158"/>
                        <a14:foregroundMark x1="17544" y1="29825" x2="17544" y2="29825"/>
                        <a14:foregroundMark x1="26754" y1="36842" x2="26754" y2="36842"/>
                        <a14:foregroundMark x1="36404" y1="62281" x2="36404" y2="62281"/>
                        <a14:foregroundMark x1="52632" y1="56140" x2="52632" y2="56140"/>
                        <a14:foregroundMark x1="61404" y1="58772" x2="61404" y2="58772"/>
                        <a14:foregroundMark x1="79386" y1="47368" x2="79386" y2="47368"/>
                        <a14:foregroundMark x1="76316" y1="46491" x2="76316" y2="464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71" y="-300555"/>
            <a:ext cx="3890271" cy="17374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352A8E-BB4A-7E88-608A-3FB6FC8BD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595" y="2023685"/>
            <a:ext cx="8343174" cy="37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266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88E9556-96EB-43B4-8552-B18E859B6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{C7462FF7-620A-4108-A62C-92B828B5871C}372c19de-dfd4-4de7-9293-53c5fa2d1f7c-TF54b766f8-63ee-43b7-9d15-113a5f305028b8e3081f_win32</Template>
  <TotalTime>321</TotalTime>
  <Words>232</Words>
  <Application>Microsoft Office PowerPoint</Application>
  <PresentationFormat>Widescreen</PresentationFormat>
  <Paragraphs>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Univers</vt:lpstr>
      <vt:lpstr>GradientVTI</vt:lpstr>
      <vt:lpstr>Odontex Dental Lab   Scanner Connection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Odontex Admin</dc:creator>
  <cp:lastModifiedBy>Odontex Admin</cp:lastModifiedBy>
  <cp:revision>2</cp:revision>
  <dcterms:created xsi:type="dcterms:W3CDTF">2025-11-12T23:48:02Z</dcterms:created>
  <dcterms:modified xsi:type="dcterms:W3CDTF">2025-11-13T05:11:31Z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