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334" r:id="rId5"/>
    <p:sldId id="357" r:id="rId6"/>
    <p:sldId id="354" r:id="rId7"/>
    <p:sldId id="353" r:id="rId8"/>
    <p:sldId id="355" r:id="rId9"/>
    <p:sldId id="356" r:id="rId10"/>
    <p:sldId id="3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475DC-A655-4D1C-97F8-DC116EF978F5}" v="38" dt="2025-11-13T04:17:20.142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85014" autoAdjust="0"/>
  </p:normalViewPr>
  <p:slideViewPr>
    <p:cSldViewPr snapToGrid="0">
      <p:cViewPr varScale="1">
        <p:scale>
          <a:sx n="54" d="100"/>
          <a:sy n="54" d="100"/>
        </p:scale>
        <p:origin x="1148" y="6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ontex Admin" userId="5ab0bb0c-95a5-4b85-a394-29ec31004abd" providerId="ADAL" clId="{F7C6559E-0778-4170-9660-4A6F1AD8A69D}"/>
    <pc:docChg chg="undo custSel addSld delSld modSld sldOrd">
      <pc:chgData name="Odontex Admin" userId="5ab0bb0c-95a5-4b85-a394-29ec31004abd" providerId="ADAL" clId="{F7C6559E-0778-4170-9660-4A6F1AD8A69D}" dt="2025-11-13T04:17:20.142" v="142"/>
      <pc:docMkLst>
        <pc:docMk/>
      </pc:docMkLst>
      <pc:sldChg chg="del">
        <pc:chgData name="Odontex Admin" userId="5ab0bb0c-95a5-4b85-a394-29ec31004abd" providerId="ADAL" clId="{F7C6559E-0778-4170-9660-4A6F1AD8A69D}" dt="2025-11-13T03:56:04.865" v="38" actId="2696"/>
        <pc:sldMkLst>
          <pc:docMk/>
          <pc:sldMk cId="3037812869" sldId="316"/>
        </pc:sldMkLst>
      </pc:sldChg>
      <pc:sldChg chg="addSp delSp modSp mod">
        <pc:chgData name="Odontex Admin" userId="5ab0bb0c-95a5-4b85-a394-29ec31004abd" providerId="ADAL" clId="{F7C6559E-0778-4170-9660-4A6F1AD8A69D}" dt="2025-11-13T03:54:19.505" v="29" actId="14100"/>
        <pc:sldMkLst>
          <pc:docMk/>
          <pc:sldMk cId="2955403071" sldId="334"/>
        </pc:sldMkLst>
        <pc:picChg chg="del">
          <ac:chgData name="Odontex Admin" userId="5ab0bb0c-95a5-4b85-a394-29ec31004abd" providerId="ADAL" clId="{F7C6559E-0778-4170-9660-4A6F1AD8A69D}" dt="2025-11-13T03:53:10.572" v="0" actId="21"/>
          <ac:picMkLst>
            <pc:docMk/>
            <pc:sldMk cId="2955403071" sldId="334"/>
            <ac:picMk id="7" creationId="{DA08B939-7807-BC2E-E2AE-598AA51801FD}"/>
          </ac:picMkLst>
        </pc:picChg>
        <pc:picChg chg="add mod">
          <ac:chgData name="Odontex Admin" userId="5ab0bb0c-95a5-4b85-a394-29ec31004abd" providerId="ADAL" clId="{F7C6559E-0778-4170-9660-4A6F1AD8A69D}" dt="2025-11-13T03:54:19.505" v="29" actId="14100"/>
          <ac:picMkLst>
            <pc:docMk/>
            <pc:sldMk cId="2955403071" sldId="334"/>
            <ac:picMk id="9" creationId="{916C2ED0-49A3-CF17-836F-CE58E6F41953}"/>
          </ac:picMkLst>
        </pc:picChg>
      </pc:sldChg>
      <pc:sldChg chg="addSp modSp mod">
        <pc:chgData name="Odontex Admin" userId="5ab0bb0c-95a5-4b85-a394-29ec31004abd" providerId="ADAL" clId="{F7C6559E-0778-4170-9660-4A6F1AD8A69D}" dt="2025-11-13T04:17:20.142" v="142"/>
        <pc:sldMkLst>
          <pc:docMk/>
          <pc:sldMk cId="4273949180" sldId="349"/>
        </pc:sldMkLst>
        <pc:spChg chg="mod">
          <ac:chgData name="Odontex Admin" userId="5ab0bb0c-95a5-4b85-a394-29ec31004abd" providerId="ADAL" clId="{F7C6559E-0778-4170-9660-4A6F1AD8A69D}" dt="2025-11-13T04:07:00.550" v="77" actId="14100"/>
          <ac:spMkLst>
            <pc:docMk/>
            <pc:sldMk cId="4273949180" sldId="349"/>
            <ac:spMk id="2" creationId="{5475D893-E98A-260A-9EC4-B9365E533FD5}"/>
          </ac:spMkLst>
        </pc:spChg>
        <pc:spChg chg="add mod">
          <ac:chgData name="Odontex Admin" userId="5ab0bb0c-95a5-4b85-a394-29ec31004abd" providerId="ADAL" clId="{F7C6559E-0778-4170-9660-4A6F1AD8A69D}" dt="2025-11-13T04:17:06.222" v="141" actId="255"/>
          <ac:spMkLst>
            <pc:docMk/>
            <pc:sldMk cId="4273949180" sldId="349"/>
            <ac:spMk id="9" creationId="{D9ACF97B-36CE-C99B-37F4-B9FF5CCDC921}"/>
          </ac:spMkLst>
        </pc:spChg>
        <pc:picChg chg="add mod">
          <ac:chgData name="Odontex Admin" userId="5ab0bb0c-95a5-4b85-a394-29ec31004abd" providerId="ADAL" clId="{F7C6559E-0778-4170-9660-4A6F1AD8A69D}" dt="2025-11-13T04:17:20.142" v="142"/>
          <ac:picMkLst>
            <pc:docMk/>
            <pc:sldMk cId="4273949180" sldId="349"/>
            <ac:picMk id="10" creationId="{CF8AFE19-1B0A-C980-02A3-9271587043F7}"/>
          </ac:picMkLst>
        </pc:picChg>
      </pc:sldChg>
      <pc:sldChg chg="addSp delSp modSp mod ord">
        <pc:chgData name="Odontex Admin" userId="5ab0bb0c-95a5-4b85-a394-29ec31004abd" providerId="ADAL" clId="{F7C6559E-0778-4170-9660-4A6F1AD8A69D}" dt="2025-11-13T04:08:36.344" v="85" actId="1076"/>
        <pc:sldMkLst>
          <pc:docMk/>
          <pc:sldMk cId="3025854740" sldId="353"/>
        </pc:sldMkLst>
        <pc:spChg chg="mod">
          <ac:chgData name="Odontex Admin" userId="5ab0bb0c-95a5-4b85-a394-29ec31004abd" providerId="ADAL" clId="{F7C6559E-0778-4170-9660-4A6F1AD8A69D}" dt="2025-11-13T04:07:45.876" v="78"/>
          <ac:spMkLst>
            <pc:docMk/>
            <pc:sldMk cId="3025854740" sldId="353"/>
            <ac:spMk id="4" creationId="{FC3ECF5D-A507-EE3A-B536-355E66EA1157}"/>
          </ac:spMkLst>
        </pc:spChg>
        <pc:picChg chg="add mod">
          <ac:chgData name="Odontex Admin" userId="5ab0bb0c-95a5-4b85-a394-29ec31004abd" providerId="ADAL" clId="{F7C6559E-0778-4170-9660-4A6F1AD8A69D}" dt="2025-11-13T03:55:44.851" v="37" actId="14100"/>
          <ac:picMkLst>
            <pc:docMk/>
            <pc:sldMk cId="3025854740" sldId="353"/>
            <ac:picMk id="2" creationId="{5FEEFAE8-CD38-2ED2-4056-96AD9BCE952D}"/>
          </ac:picMkLst>
        </pc:picChg>
        <pc:picChg chg="add mod">
          <ac:chgData name="Odontex Admin" userId="5ab0bb0c-95a5-4b85-a394-29ec31004abd" providerId="ADAL" clId="{F7C6559E-0778-4170-9660-4A6F1AD8A69D}" dt="2025-11-13T04:08:36.344" v="85" actId="1076"/>
          <ac:picMkLst>
            <pc:docMk/>
            <pc:sldMk cId="3025854740" sldId="353"/>
            <ac:picMk id="5" creationId="{F79437D1-79DF-E7F7-3F32-EB0AF4E98D7A}"/>
          </ac:picMkLst>
        </pc:picChg>
        <pc:picChg chg="del">
          <ac:chgData name="Odontex Admin" userId="5ab0bb0c-95a5-4b85-a394-29ec31004abd" providerId="ADAL" clId="{F7C6559E-0778-4170-9660-4A6F1AD8A69D}" dt="2025-11-13T03:55:30.051" v="31" actId="21"/>
          <ac:picMkLst>
            <pc:docMk/>
            <pc:sldMk cId="3025854740" sldId="353"/>
            <ac:picMk id="8" creationId="{13B20983-0E7E-060C-1BA4-4295F8E3E770}"/>
          </ac:picMkLst>
        </pc:picChg>
        <pc:picChg chg="del">
          <ac:chgData name="Odontex Admin" userId="5ab0bb0c-95a5-4b85-a394-29ec31004abd" providerId="ADAL" clId="{F7C6559E-0778-4170-9660-4A6F1AD8A69D}" dt="2025-11-13T03:57:04.792" v="46" actId="21"/>
          <ac:picMkLst>
            <pc:docMk/>
            <pc:sldMk cId="3025854740" sldId="353"/>
            <ac:picMk id="11" creationId="{4EFDF453-B2C8-D3BE-6716-63D1D2C8EF2B}"/>
          </ac:picMkLst>
        </pc:picChg>
      </pc:sldChg>
      <pc:sldChg chg="addSp modSp add mod">
        <pc:chgData name="Odontex Admin" userId="5ab0bb0c-95a5-4b85-a394-29ec31004abd" providerId="ADAL" clId="{F7C6559E-0778-4170-9660-4A6F1AD8A69D}" dt="2025-11-13T04:06:11.306" v="69" actId="1076"/>
        <pc:sldMkLst>
          <pc:docMk/>
          <pc:sldMk cId="3859298444" sldId="354"/>
        </pc:sldMkLst>
        <pc:spChg chg="mod">
          <ac:chgData name="Odontex Admin" userId="5ab0bb0c-95a5-4b85-a394-29ec31004abd" providerId="ADAL" clId="{F7C6559E-0778-4170-9660-4A6F1AD8A69D}" dt="2025-11-13T04:03:46.211" v="59"/>
          <ac:spMkLst>
            <pc:docMk/>
            <pc:sldMk cId="3859298444" sldId="354"/>
            <ac:spMk id="4" creationId="{D999CF9B-9FE0-0A47-6757-E05BA5D4B209}"/>
          </ac:spMkLst>
        </pc:spChg>
        <pc:picChg chg="add mod">
          <ac:chgData name="Odontex Admin" userId="5ab0bb0c-95a5-4b85-a394-29ec31004abd" providerId="ADAL" clId="{F7C6559E-0778-4170-9660-4A6F1AD8A69D}" dt="2025-11-13T04:06:11.306" v="69" actId="1076"/>
          <ac:picMkLst>
            <pc:docMk/>
            <pc:sldMk cId="3859298444" sldId="354"/>
            <ac:picMk id="5" creationId="{7DD70E5B-2E8C-342B-D5E1-B16E7D5CC99A}"/>
          </ac:picMkLst>
        </pc:picChg>
      </pc:sldChg>
      <pc:sldChg chg="del">
        <pc:chgData name="Odontex Admin" userId="5ab0bb0c-95a5-4b85-a394-29ec31004abd" providerId="ADAL" clId="{F7C6559E-0778-4170-9660-4A6F1AD8A69D}" dt="2025-11-13T03:56:14.917" v="40" actId="2696"/>
        <pc:sldMkLst>
          <pc:docMk/>
          <pc:sldMk cId="607834623" sldId="355"/>
        </pc:sldMkLst>
      </pc:sldChg>
      <pc:sldChg chg="addSp modSp add mod">
        <pc:chgData name="Odontex Admin" userId="5ab0bb0c-95a5-4b85-a394-29ec31004abd" providerId="ADAL" clId="{F7C6559E-0778-4170-9660-4A6F1AD8A69D}" dt="2025-11-13T04:12:18.522" v="119" actId="14100"/>
        <pc:sldMkLst>
          <pc:docMk/>
          <pc:sldMk cId="4260354033" sldId="355"/>
        </pc:sldMkLst>
        <pc:spChg chg="mod">
          <ac:chgData name="Odontex Admin" userId="5ab0bb0c-95a5-4b85-a394-29ec31004abd" providerId="ADAL" clId="{F7C6559E-0778-4170-9660-4A6F1AD8A69D}" dt="2025-11-13T04:10:45.930" v="113" actId="20577"/>
          <ac:spMkLst>
            <pc:docMk/>
            <pc:sldMk cId="4260354033" sldId="355"/>
            <ac:spMk id="4" creationId="{12668FF2-E07A-3339-BCD0-E0BDA4B90826}"/>
          </ac:spMkLst>
        </pc:spChg>
        <pc:picChg chg="add mod">
          <ac:chgData name="Odontex Admin" userId="5ab0bb0c-95a5-4b85-a394-29ec31004abd" providerId="ADAL" clId="{F7C6559E-0778-4170-9660-4A6F1AD8A69D}" dt="2025-11-13T04:12:18.522" v="119" actId="14100"/>
          <ac:picMkLst>
            <pc:docMk/>
            <pc:sldMk cId="4260354033" sldId="355"/>
            <ac:picMk id="5" creationId="{10718392-9988-E798-59EA-2A3EE0192AFC}"/>
          </ac:picMkLst>
        </pc:picChg>
      </pc:sldChg>
      <pc:sldChg chg="del">
        <pc:chgData name="Odontex Admin" userId="5ab0bb0c-95a5-4b85-a394-29ec31004abd" providerId="ADAL" clId="{F7C6559E-0778-4170-9660-4A6F1AD8A69D}" dt="2025-11-13T03:56:12.143" v="39" actId="2696"/>
        <pc:sldMkLst>
          <pc:docMk/>
          <pc:sldMk cId="1808635152" sldId="356"/>
        </pc:sldMkLst>
      </pc:sldChg>
      <pc:sldChg chg="addSp modSp add mod">
        <pc:chgData name="Odontex Admin" userId="5ab0bb0c-95a5-4b85-a394-29ec31004abd" providerId="ADAL" clId="{F7C6559E-0778-4170-9660-4A6F1AD8A69D}" dt="2025-11-13T04:14:39.360" v="131" actId="14100"/>
        <pc:sldMkLst>
          <pc:docMk/>
          <pc:sldMk cId="3470995327" sldId="356"/>
        </pc:sldMkLst>
        <pc:spChg chg="mod">
          <ac:chgData name="Odontex Admin" userId="5ab0bb0c-95a5-4b85-a394-29ec31004abd" providerId="ADAL" clId="{F7C6559E-0778-4170-9660-4A6F1AD8A69D}" dt="2025-11-13T04:13:48.237" v="125" actId="20577"/>
          <ac:spMkLst>
            <pc:docMk/>
            <pc:sldMk cId="3470995327" sldId="356"/>
            <ac:spMk id="4" creationId="{76619177-4766-47D5-AC48-19EBC6C49669}"/>
          </ac:spMkLst>
        </pc:spChg>
        <pc:picChg chg="add mod">
          <ac:chgData name="Odontex Admin" userId="5ab0bb0c-95a5-4b85-a394-29ec31004abd" providerId="ADAL" clId="{F7C6559E-0778-4170-9660-4A6F1AD8A69D}" dt="2025-11-13T04:14:39.360" v="131" actId="14100"/>
          <ac:picMkLst>
            <pc:docMk/>
            <pc:sldMk cId="3470995327" sldId="356"/>
            <ac:picMk id="5" creationId="{B2CC9EC4-83C8-0937-56F2-C9A3B7E1DD09}"/>
          </ac:picMkLst>
        </pc:picChg>
      </pc:sldChg>
      <pc:sldChg chg="addSp modSp add mod ord">
        <pc:chgData name="Odontex Admin" userId="5ab0bb0c-95a5-4b85-a394-29ec31004abd" providerId="ADAL" clId="{F7C6559E-0778-4170-9660-4A6F1AD8A69D}" dt="2025-11-13T04:06:21.067" v="71"/>
        <pc:sldMkLst>
          <pc:docMk/>
          <pc:sldMk cId="3538920301" sldId="357"/>
        </pc:sldMkLst>
        <pc:picChg chg="add mod">
          <ac:chgData name="Odontex Admin" userId="5ab0bb0c-95a5-4b85-a394-29ec31004abd" providerId="ADAL" clId="{F7C6559E-0778-4170-9660-4A6F1AD8A69D}" dt="2025-11-13T03:58:07.342" v="58" actId="1076"/>
          <ac:picMkLst>
            <pc:docMk/>
            <pc:sldMk cId="3538920301" sldId="357"/>
            <ac:picMk id="5" creationId="{2D0E48EE-1DDA-D7E3-0A3B-DD764F9023E1}"/>
          </ac:picMkLst>
        </pc:picChg>
      </pc:sldChg>
      <pc:sldChg chg="add del">
        <pc:chgData name="Odontex Admin" userId="5ab0bb0c-95a5-4b85-a394-29ec31004abd" providerId="ADAL" clId="{F7C6559E-0778-4170-9660-4A6F1AD8A69D}" dt="2025-11-13T04:14:54.449" v="133" actId="2696"/>
        <pc:sldMkLst>
          <pc:docMk/>
          <pc:sldMk cId="403908895" sldId="358"/>
        </pc:sldMkLst>
      </pc:sldChg>
      <pc:sldChg chg="add del">
        <pc:chgData name="Odontex Admin" userId="5ab0bb0c-95a5-4b85-a394-29ec31004abd" providerId="ADAL" clId="{F7C6559E-0778-4170-9660-4A6F1AD8A69D}" dt="2025-11-13T04:12:59.235" v="123" actId="2696"/>
        <pc:sldMkLst>
          <pc:docMk/>
          <pc:sldMk cId="3115797491" sldId="359"/>
        </pc:sldMkLst>
      </pc:sldChg>
      <pc:sldChg chg="add del">
        <pc:chgData name="Odontex Admin" userId="5ab0bb0c-95a5-4b85-a394-29ec31004abd" providerId="ADAL" clId="{F7C6559E-0778-4170-9660-4A6F1AD8A69D}" dt="2025-11-13T04:14:52.188" v="132" actId="2696"/>
        <pc:sldMkLst>
          <pc:docMk/>
          <pc:sldMk cId="817685943" sldId="3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6C6F-075C-2D60-308B-B78B5D7B8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A5014-6EC7-40D5-C100-0722C5905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2BDBA-F5C2-9364-39D7-768271F2E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99DF9-33E0-7E1F-7B45-C1601A7D0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4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62511-9CD1-9426-ACB3-90165AA0B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E1AC0-6AED-15BC-EBF1-73750ED9C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AA5BE-29EA-7D2C-7BFE-68F91F255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77E8A-FFF8-FE72-E039-E64ABE241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0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2FB6-C99C-94E1-F7C1-E63B61B7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3555EB-E6EA-EB66-4765-18C4E766E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FB8A9-5DBC-C94B-2988-2A5C280CF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1107E-3AAF-16B6-65F7-7722B0A29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9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45B5-808D-A88F-B760-B390750EE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949DC-FBE6-DFFF-3FE4-0DEC7CD67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557A19-B0FE-34C4-99DD-51E43FD79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A6F7C-0810-8310-ACEE-14F08E87B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5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67A82-D8CE-99D4-521B-70231343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259E9-6027-52F6-11D5-5E8E5372D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36E3A7-C90C-76D3-FEE2-5FDADFADF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60AAF-D399-9257-B423-C92B828D9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48" y="357809"/>
            <a:ext cx="10595113" cy="2514600"/>
          </a:xfrm>
        </p:spPr>
        <p:txBody>
          <a:bodyPr/>
          <a:lstStyle/>
          <a:p>
            <a:r>
              <a:rPr lang="fr-FR" b="0" dirty="0"/>
              <a:t>Odontex Dental </a:t>
            </a:r>
            <a:r>
              <a:rPr lang="fr-FR" b="0" dirty="0" err="1"/>
              <a:t>Lab</a:t>
            </a:r>
            <a:r>
              <a:rPr lang="fr-FR" b="0" dirty="0"/>
              <a:t>  </a:t>
            </a:r>
            <a:br>
              <a:rPr lang="fr-FR" b="0" dirty="0"/>
            </a:br>
            <a:r>
              <a:rPr lang="fr-FR" b="0" dirty="0"/>
              <a:t>Scanner Connection Guide</a:t>
            </a:r>
            <a:endParaRPr lang="en-US" dirty="0"/>
          </a:p>
        </p:txBody>
      </p: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B22EF81F-18D2-7275-A0FC-D576B2A13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3350" y="5674102"/>
            <a:ext cx="3938649" cy="1183898"/>
          </a:xfrm>
          <a:prstGeom prst="rect">
            <a:avLst/>
          </a:prstGeom>
        </p:spPr>
      </p:pic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916C2ED0-49A3-CF17-836F-CE58E6F4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9569" y="3005717"/>
            <a:ext cx="7835066" cy="209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C6E0-0179-E30B-31E7-A40892D23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EC411-6424-3717-B5A7-832A68E9C1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     S</a:t>
            </a:r>
            <a:r>
              <a:rPr lang="en-US" altLang="zh-CN" dirty="0"/>
              <a:t>tep 1</a:t>
            </a:r>
            <a:r>
              <a:rPr lang="zh-CN" altLang="en-US" dirty="0"/>
              <a:t>：</a:t>
            </a:r>
            <a:r>
              <a:rPr lang="en-US" dirty="0"/>
              <a:t>Log in to your shining 3D account. 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5E7B9AEA-34AA-0A1A-290A-0F045B84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2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C1189C4-BFE2-F4D5-4E1F-63A22DB6E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84" y="95003"/>
            <a:ext cx="4821382" cy="129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E48EE-1DDA-D7E3-0A3B-DD764F902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907" y="1812099"/>
            <a:ext cx="7932717" cy="39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0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AF086-454B-1127-68D6-9C4459A90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9CF9B-9FE0-0A47-6757-E05BA5D4B2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     </a:t>
            </a:r>
            <a:r>
              <a:rPr lang="en-US" b="1" dirty="0"/>
              <a:t>Step 2:</a:t>
            </a:r>
            <a:r>
              <a:rPr lang="en-US" dirty="0"/>
              <a:t> Click the</a:t>
            </a:r>
            <a:r>
              <a:rPr lang="en-US" b="1" dirty="0"/>
              <a:t> “Connections”</a:t>
            </a:r>
            <a:r>
              <a:rPr lang="en-US" dirty="0"/>
              <a:t> tab on the right-hand panel.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20D2C980-C5CD-CFF4-FC3F-A4B1F4539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2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760B21FB-CE4A-C780-CC4A-C778215D8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84" y="95003"/>
            <a:ext cx="4821382" cy="129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D70E5B-2E8C-342B-D5E1-B16E7D5CC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296" y="1948720"/>
            <a:ext cx="7813964" cy="38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4B605-FE66-B2BE-617C-048FF194D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ECF5D-A507-EE3A-B536-355E66EA1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     </a:t>
            </a:r>
            <a:r>
              <a:rPr lang="en-US" b="1" dirty="0"/>
              <a:t>Step 3:</a:t>
            </a:r>
            <a:r>
              <a:rPr lang="en-US" dirty="0"/>
              <a:t> Click the </a:t>
            </a:r>
            <a:r>
              <a:rPr lang="en-US" b="1" dirty="0"/>
              <a:t>“+ New”</a:t>
            </a:r>
            <a:r>
              <a:rPr lang="en-US" dirty="0"/>
              <a:t> button in the window.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347CD326-BE36-D9F8-E27A-4FCF4E38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2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FEEFAE8-CD38-2ED2-4056-96AD9BCE9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84" y="95003"/>
            <a:ext cx="4821382" cy="1292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437D1-79DF-E7F7-3F32-EB0AF4E98D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419" y="1948719"/>
            <a:ext cx="7588333" cy="37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CAD9-6D52-E8AE-B3F2-1DE62ADBC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68FF2-E07A-3339-BCD0-E0BDA4B908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0"/>
            <a:ext cx="10390908" cy="1276705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  <a:r>
              <a:rPr lang="en-US" b="1" dirty="0"/>
              <a:t>Step 4 :</a:t>
            </a:r>
            <a:r>
              <a:rPr lang="en-US" dirty="0"/>
              <a:t> In the </a:t>
            </a:r>
            <a:r>
              <a:rPr lang="en-US" b="1" dirty="0"/>
              <a:t>“Add Connections”</a:t>
            </a:r>
            <a:r>
              <a:rPr lang="en-US" dirty="0"/>
              <a:t> window that pops up, enter our lab Name </a:t>
            </a:r>
            <a:r>
              <a:rPr lang="zh-CN" altLang="en-US" dirty="0"/>
              <a:t>（</a:t>
            </a:r>
            <a:r>
              <a:rPr lang="en-US" altLang="zh-CN" dirty="0"/>
              <a:t>Odontex )</a:t>
            </a:r>
            <a:endParaRPr lang="en-US" dirty="0"/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35B50CA1-E6E4-3761-F612-19388A75C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2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39E4A961-1A00-0A2E-95B6-DEDC846A8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84" y="95003"/>
            <a:ext cx="4821382" cy="1292004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718392-9988-E798-59EA-2A3EE0192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684" y="2191104"/>
            <a:ext cx="7474552" cy="36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EA4D0-CA9B-570A-AFE9-E905632B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19177-4766-47D5-AC48-19EBC6C496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8775" y="914401"/>
            <a:ext cx="10155842" cy="1034318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  </a:t>
            </a:r>
            <a:r>
              <a:rPr lang="en-US" b="1" dirty="0"/>
              <a:t>Step 5:</a:t>
            </a:r>
            <a:r>
              <a:rPr lang="en-US" dirty="0"/>
              <a:t> Click the</a:t>
            </a:r>
            <a:r>
              <a:rPr lang="en-US" b="1" dirty="0"/>
              <a:t> tick</a:t>
            </a:r>
            <a:r>
              <a:rPr lang="en-US" dirty="0"/>
              <a:t> button to submit the request.</a:t>
            </a:r>
          </a:p>
        </p:txBody>
      </p:sp>
      <p:pic>
        <p:nvPicPr>
          <p:cNvPr id="3" name="Picture 2" descr="A blue and black logo&#10;&#10;AI-generated content may be incorrect.">
            <a:extLst>
              <a:ext uri="{FF2B5EF4-FFF2-40B4-BE49-F238E27FC236}">
                <a16:creationId xmlns:a16="http://schemas.microsoft.com/office/drawing/2014/main" id="{A81E5EFD-DD8D-9CFD-5840-32A293C9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4592" y="5581294"/>
            <a:ext cx="4247408" cy="1276706"/>
          </a:xfrm>
          <a:prstGeom prst="rect">
            <a:avLst/>
          </a:prstGeom>
        </p:spPr>
      </p:pic>
      <p:pic>
        <p:nvPicPr>
          <p:cNvPr id="2" name="Picture 1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D89D53B-41CC-4CBE-0208-1E0ADD4CA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84" y="95003"/>
            <a:ext cx="4821382" cy="1292004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CC9EC4-83C8-0937-56F2-C9A3B7E1D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916" y="1948719"/>
            <a:ext cx="7196447" cy="38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56" y="3538847"/>
            <a:ext cx="9715435" cy="154379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291312C5-F0D2-9B54-C2B7-F9344FD2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89494" l="7251" r="95205">
                        <a14:foregroundMark x1="20468" y1="56031" x2="20468" y2="56031"/>
                        <a14:foregroundMark x1="31111" y1="55253" x2="31111" y2="55253"/>
                        <a14:foregroundMark x1="40351" y1="50584" x2="40351" y2="50584"/>
                        <a14:foregroundMark x1="51930" y1="55253" x2="51930" y2="55253"/>
                        <a14:foregroundMark x1="56842" y1="53307" x2="56842" y2="53307"/>
                        <a14:foregroundMark x1="69006" y1="47082" x2="69006" y2="47082"/>
                        <a14:foregroundMark x1="81988" y1="17510" x2="81988" y2="17510"/>
                        <a14:foregroundMark x1="90292" y1="83658" x2="90292" y2="83658"/>
                        <a14:foregroundMark x1="81637" y1="17510" x2="81637" y2="17510"/>
                        <a14:foregroundMark x1="76959" y1="49805" x2="76959" y2="49805"/>
                        <a14:foregroundMark x1="76959" y1="51362" x2="80000" y2="84825"/>
                        <a14:foregroundMark x1="76725" y1="49805" x2="77342" y2="46128"/>
                        <a14:foregroundMark x1="87208" y1="71437" x2="86901" y2="71654"/>
                        <a14:foregroundMark x1="94152" y1="66537" x2="93606" y2="66922"/>
                        <a14:foregroundMark x1="86600" y1="70076" x2="86667" y2="70039"/>
                        <a14:foregroundMark x1="84795" y1="70428" x2="85381" y2="70278"/>
                        <a14:foregroundMark x1="85029" y1="69650" x2="85596" y2="69650"/>
                        <a14:backgroundMark x1="4678" y1="20623" x2="4678" y2="20623"/>
                        <a14:backgroundMark x1="4444" y1="23346" x2="6667" y2="57977"/>
                        <a14:backgroundMark x1="6667" y1="57977" x2="15088" y2="79767"/>
                        <a14:backgroundMark x1="15088" y1="79767" x2="24444" y2="75097"/>
                        <a14:backgroundMark x1="24444" y1="75097" x2="26199" y2="83658"/>
                        <a14:backgroundMark x1="20936" y1="86770" x2="20936" y2="86770"/>
                        <a14:backgroundMark x1="88889" y1="68872" x2="94620" y2="35798"/>
                        <a14:backgroundMark x1="94620" y1="35798" x2="93099" y2="31518"/>
                        <a14:backgroundMark x1="78596" y1="43191" x2="78129" y2="44358"/>
                        <a14:backgroundMark x1="80585" y1="25681" x2="78363" y2="39689"/>
                        <a14:backgroundMark x1="34503" y1="83658" x2="56374" y2="80156"/>
                        <a14:backgroundMark x1="56374" y1="80156" x2="62924" y2="80156"/>
                        <a14:backgroundMark x1="32632" y1="78988" x2="60468" y2="76265"/>
                        <a14:backgroundMark x1="60468" y1="76265" x2="70994" y2="87938"/>
                        <a14:backgroundMark x1="70994" y1="87938" x2="65614" y2="76265"/>
                        <a14:backgroundMark x1="70643" y1="71984" x2="70877" y2="87549"/>
                        <a14:backgroundMark x1="37193" y1="70039" x2="32515" y2="74319"/>
                        <a14:backgroundMark x1="87719" y1="67315" x2="93918" y2="43580"/>
                        <a14:backgroundMark x1="93918" y1="43580" x2="93918" y2="42412"/>
                        <a14:backgroundMark x1="91111" y1="61479" x2="88655" y2="68093"/>
                        <a14:backgroundMark x1="92982" y1="61479" x2="92749" y2="65370"/>
                        <a14:backgroundMark x1="93567" y1="48638" x2="93333" y2="57977"/>
                        <a14:backgroundMark x1="93567" y1="36187" x2="93567" y2="42412"/>
                        <a14:backgroundMark x1="93801" y1="45136" x2="93918" y2="49805"/>
                        <a14:backgroundMark x1="93918" y1="38521" x2="93333" y2="44358"/>
                        <a14:backgroundMark x1="93099" y1="36187" x2="93801" y2="43191"/>
                        <a14:backgroundMark x1="80936" y1="25681" x2="80936" y2="25681"/>
                        <a14:backgroundMark x1="80585" y1="26070" x2="85614" y2="24125"/>
                        <a14:backgroundMark x1="78363" y1="40467" x2="78129" y2="45136"/>
                        <a14:backgroundMark x1="87485" y1="66537" x2="87485" y2="66537"/>
                        <a14:backgroundMark x1="88070" y1="70039" x2="88070" y2="70039"/>
                        <a14:backgroundMark x1="88655" y1="71595" x2="88655" y2="71595"/>
                        <a14:backgroundMark x1="88655" y1="71984" x2="88655" y2="71984"/>
                        <a14:backgroundMark x1="88889" y1="70817" x2="87485" y2="64591"/>
                        <a14:backgroundMark x1="88889" y1="71984" x2="87047" y2="66439"/>
                        <a14:backgroundMark x1="84795" y1="64591" x2="84678" y2="66537"/>
                        <a14:backgroundMark x1="83392" y1="72763" x2="85029" y2="67315"/>
                        <a14:backgroundMark x1="93567" y1="58755" x2="93567" y2="58755"/>
                        <a14:backgroundMark x1="93801" y1="59144" x2="93099" y2="61479"/>
                        <a14:backgroundMark x1="85577" y1="66148" x2="85029" y2="66148"/>
                        <a14:backgroundMark x1="78363" y1="39300" x2="78363" y2="41634"/>
                        <a14:backgroundMark x1="77778" y1="43969" x2="77661" y2="46304"/>
                        <a14:backgroundMark x1="85146" y1="66926" x2="84678" y2="68093"/>
                        <a14:backgroundMark x1="93801" y1="56809" x2="93801" y2="58755"/>
                        <a14:backgroundMark x1="92982" y1="66926" x2="93099" y2="67704"/>
                        <a14:backgroundMark x1="85614" y1="22957" x2="86784" y2="24514"/>
                        <a14:backgroundMark x1="90175" y1="28405" x2="92982" y2="28405"/>
                        <a14:backgroundMark x1="90877" y1="42412" x2="90877" y2="42412"/>
                        <a14:backgroundMark x1="86667" y1="24514" x2="87953" y2="26070"/>
                        <a14:backgroundMark x1="88421" y1="26848" x2="90994" y2="28794"/>
                        <a14:backgroundMark x1="87251" y1="25681" x2="88421" y2="27237"/>
                        <a14:backgroundMark x1="84444" y1="69650" x2="84678" y2="70428"/>
                        <a14:backgroundMark x1="86199" y1="71984" x2="86082" y2="71206"/>
                        <a14:backgroundMark x1="85146" y1="77821" x2="85544" y2="74295"/>
                        <a14:backgroundMark x1="85263" y1="71206" x2="85965" y2="71595"/>
                        <a14:backgroundMark x1="85614" y1="70428" x2="85614" y2="70428"/>
                        <a14:backgroundMark x1="84678" y1="69650" x2="84795" y2="69650"/>
                        <a14:backgroundMark x1="87368" y1="69650" x2="87368" y2="69650"/>
                        <a14:backgroundMark x1="87368" y1="70817" x2="87485" y2="70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3963" y="5438790"/>
            <a:ext cx="4247408" cy="12767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CF97B-36CE-C99B-37F4-B9FF5CCDC921}"/>
              </a:ext>
            </a:extLst>
          </p:cNvPr>
          <p:cNvSpPr txBox="1"/>
          <p:nvPr/>
        </p:nvSpPr>
        <p:spPr>
          <a:xfrm>
            <a:off x="1187533" y="1056904"/>
            <a:ext cx="9939646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925"/>
              </a:lnSpc>
              <a:spcAft>
                <a:spcPts val="2250"/>
              </a:spcAft>
              <a:buNone/>
            </a:pPr>
            <a:r>
              <a:rPr lang="en-US" sz="2400" b="1" i="0" u="none" strike="noStrike" dirty="0">
                <a:solidFill>
                  <a:schemeClr val="bg1"/>
                </a:solidFill>
                <a:effectLst/>
              </a:rPr>
              <a:t>Step 6: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</a:rPr>
              <a:t> An approval request is automatically sent to our lab. Your connection status in the Add Connections window will be 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</a:rPr>
              <a:t>“Acceptance awaited”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</a:rPr>
              <a:t> until we accept the request, then, it’ll change to </a:t>
            </a:r>
            <a:r>
              <a:rPr lang="en-US" sz="2400" b="1" i="0" u="none" strike="noStrike" dirty="0">
                <a:solidFill>
                  <a:schemeClr val="bg1"/>
                </a:solidFill>
                <a:effectLst/>
              </a:rPr>
              <a:t>“Active.”</a:t>
            </a:r>
          </a:p>
          <a:p>
            <a:pPr algn="l">
              <a:lnSpc>
                <a:spcPts val="2925"/>
              </a:lnSpc>
              <a:spcAft>
                <a:spcPts val="2250"/>
              </a:spcAft>
              <a:buNone/>
            </a:pPr>
            <a:br>
              <a:rPr lang="en-US" sz="2400" b="0" i="0" u="none" strike="noStrike" dirty="0">
                <a:solidFill>
                  <a:schemeClr val="bg1"/>
                </a:solidFill>
                <a:effectLst/>
              </a:rPr>
            </a:br>
            <a:r>
              <a:rPr lang="en-US" sz="2400" b="1" i="0" u="none" strike="noStrike" dirty="0">
                <a:solidFill>
                  <a:schemeClr val="bg1"/>
                </a:solidFill>
                <a:effectLst/>
              </a:rPr>
              <a:t>Step 7: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</a:rPr>
              <a:t> You can begin sending your cases to our lab.</a:t>
            </a:r>
          </a:p>
          <a:p>
            <a:pPr>
              <a:buNone/>
            </a:pPr>
            <a:br>
              <a:rPr lang="en-US" b="0" i="0" u="none" strike="noStrike" dirty="0">
                <a:solidFill>
                  <a:srgbClr val="4B4F55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0" name="Picture 9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CF8AFE19-1B0A-C980-02A3-9271587043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0" b="89431" l="5991" r="95207">
                        <a14:foregroundMark x1="11547" y1="41057" x2="11547" y2="41057"/>
                        <a14:foregroundMark x1="6100" y1="31707" x2="6100" y2="31707"/>
                        <a14:foregroundMark x1="20261" y1="53659" x2="20261" y2="53659"/>
                        <a14:foregroundMark x1="16667" y1="52846" x2="16667" y2="52846"/>
                        <a14:foregroundMark x1="18954" y1="43496" x2="18954" y2="43496"/>
                        <a14:foregroundMark x1="19390" y1="39024" x2="19390" y2="39024"/>
                        <a14:foregroundMark x1="20370" y1="36585" x2="20370" y2="36585"/>
                        <a14:foregroundMark x1="29412" y1="45528" x2="29412" y2="45528"/>
                        <a14:foregroundMark x1="34858" y1="44715" x2="34858" y2="44715"/>
                        <a14:foregroundMark x1="44118" y1="45935" x2="44118" y2="45935"/>
                        <a14:foregroundMark x1="48039" y1="45935" x2="48039" y2="45935"/>
                        <a14:foregroundMark x1="57407" y1="45122" x2="57407" y2="45122"/>
                        <a14:foregroundMark x1="61002" y1="45122" x2="61002" y2="45122"/>
                        <a14:foregroundMark x1="69608" y1="46748" x2="69608" y2="46748"/>
                        <a14:foregroundMark x1="83878" y1="41463" x2="83878" y2="41463"/>
                        <a14:foregroundMark x1="89434" y1="45935" x2="89434" y2="45935"/>
                        <a14:foregroundMark x1="95207" y1="47967" x2="95207" y2="47967"/>
                        <a14:foregroundMark x1="8170" y1="33333" x2="8170" y2="33333"/>
                        <a14:foregroundMark x1="11002" y1="18699" x2="11002" y2="18699"/>
                        <a14:foregroundMark x1="18736" y1="27236" x2="18736" y2="27236"/>
                        <a14:foregroundMark x1="13181" y1="45528" x2="13181" y2="45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884" y="95003"/>
            <a:ext cx="4821382" cy="12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8E9556-96EB-43B4-8552-B18E859B65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{C7462FF7-620A-4108-A62C-92B828B5871C}372c19de-dfd4-4de7-9293-53c5fa2d1f7c-TF54b766f8-63ee-43b7-9d15-113a5f305028b8e3081f_win32</Template>
  <TotalTime>269</TotalTime>
  <Words>148</Words>
  <Application>Microsoft Office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Univers</vt:lpstr>
      <vt:lpstr>GradientVTI</vt:lpstr>
      <vt:lpstr>Odontex Dental Lab   Scanner Connection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Odontex Admin</dc:creator>
  <cp:lastModifiedBy>Odontex Admin</cp:lastModifiedBy>
  <cp:revision>1</cp:revision>
  <dcterms:created xsi:type="dcterms:W3CDTF">2025-11-12T23:48:02Z</dcterms:created>
  <dcterms:modified xsi:type="dcterms:W3CDTF">2025-11-13T04:17:25Z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