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1"/>
  </p:notesMasterIdLst>
  <p:handoutMasterIdLst>
    <p:handoutMasterId r:id="rId12"/>
  </p:handoutMasterIdLst>
  <p:sldIdLst>
    <p:sldId id="334" r:id="rId5"/>
    <p:sldId id="353" r:id="rId6"/>
    <p:sldId id="316" r:id="rId7"/>
    <p:sldId id="356" r:id="rId8"/>
    <p:sldId id="355" r:id="rId9"/>
    <p:sldId id="3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85014" autoAdjust="0"/>
  </p:normalViewPr>
  <p:slideViewPr>
    <p:cSldViewPr snapToGrid="0">
      <p:cViewPr varScale="1">
        <p:scale>
          <a:sx n="54" d="100"/>
          <a:sy n="54" d="100"/>
        </p:scale>
        <p:origin x="1148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2FB6-C99C-94E1-F7C1-E63B61B7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555EB-E6EA-EB66-4765-18C4E766E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FB8A9-5DBC-C94B-2988-2A5C280CF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1107E-3AAF-16B6-65F7-7722B0A29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9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836E-D243-8902-8C53-C7E11311C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19351-2BE6-2A0D-AFFC-8A122E11A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9724E-FAC3-709A-0AAA-5F0391743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897DF-3062-8664-B7A7-182023A6E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B6E58-8825-3F1E-EDC8-1EE3F30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37EF0-2A88-F8D4-D9CE-D980733B3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54A13-0E14-E8FD-3BC8-9F2DB9F78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48110-AEC4-A9CC-CFB5-55F39978B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2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48" y="357809"/>
            <a:ext cx="10595113" cy="2514600"/>
          </a:xfrm>
        </p:spPr>
        <p:txBody>
          <a:bodyPr/>
          <a:lstStyle/>
          <a:p>
            <a:r>
              <a:rPr lang="fr-FR" b="0" dirty="0"/>
              <a:t>Odontex Dental </a:t>
            </a:r>
            <a:r>
              <a:rPr lang="fr-FR" b="0" dirty="0" err="1"/>
              <a:t>Lab</a:t>
            </a:r>
            <a:r>
              <a:rPr lang="fr-FR" b="0" dirty="0"/>
              <a:t>  </a:t>
            </a:r>
            <a:br>
              <a:rPr lang="fr-FR" b="0" dirty="0"/>
            </a:br>
            <a:r>
              <a:rPr lang="fr-FR" b="0" dirty="0"/>
              <a:t>Scanner Connection Guide</a:t>
            </a:r>
            <a:endParaRPr lang="en-US" dirty="0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B22EF81F-18D2-7275-A0FC-D576B2A13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350" y="5674102"/>
            <a:ext cx="3938649" cy="1183898"/>
          </a:xfrm>
          <a:prstGeom prst="rect">
            <a:avLst/>
          </a:prstGeom>
        </p:spPr>
      </p:pic>
      <p:pic>
        <p:nvPicPr>
          <p:cNvPr id="7" name="Picture 6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A08B939-7807-BC2E-E2AE-598AA5180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43" r="89898">
                        <a14:foregroundMark x1="5243" y1="52222" x2="5243" y2="52222"/>
                        <a14:foregroundMark x1="31714" y1="53889" x2="31714" y2="53889"/>
                        <a14:foregroundMark x1="44629" y1="58333" x2="44629" y2="58333"/>
                        <a14:foregroundMark x1="52302" y1="53889" x2="52302" y2="53889"/>
                        <a14:foregroundMark x1="64962" y1="60556" x2="64962" y2="60556"/>
                        <a14:foregroundMark x1="74041" y1="69444" x2="74041" y2="69444"/>
                        <a14:foregroundMark x1="73018" y1="26667" x2="73018" y2="26667"/>
                        <a14:foregroundMark x1="77877" y1="56667" x2="77877" y2="56667"/>
                        <a14:foregroundMark x1="87468" y1="46667" x2="87468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927" y="3416112"/>
            <a:ext cx="6724217" cy="15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4B605-FE66-B2BE-617C-048FF194D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ECF5D-A507-EE3A-B536-355E66EA1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0"/>
            <a:ext cx="10155842" cy="4868883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     S</a:t>
            </a:r>
            <a:r>
              <a:rPr lang="en-US" altLang="zh-CN" dirty="0"/>
              <a:t>tep 1</a:t>
            </a:r>
            <a:r>
              <a:rPr lang="zh-CN" altLang="en-US" dirty="0"/>
              <a:t>：</a:t>
            </a:r>
            <a:r>
              <a:rPr lang="en-US" dirty="0"/>
              <a:t>Log in to your </a:t>
            </a:r>
            <a:r>
              <a:rPr lang="en-US" b="1" dirty="0"/>
              <a:t>Medit Link</a:t>
            </a:r>
            <a:r>
              <a:rPr lang="en-US" dirty="0"/>
              <a:t> account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347CD326-BE36-D9F8-E27A-4FCF4E38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13B20983-0E7E-060C-1BA4-4295F8E3E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43" r="89898">
                        <a14:foregroundMark x1="5243" y1="52222" x2="5243" y2="52222"/>
                        <a14:foregroundMark x1="31714" y1="53889" x2="31714" y2="53889"/>
                        <a14:foregroundMark x1="44629" y1="58333" x2="44629" y2="58333"/>
                        <a14:foregroundMark x1="52302" y1="53889" x2="52302" y2="53889"/>
                        <a14:foregroundMark x1="64962" y1="60556" x2="64962" y2="60556"/>
                        <a14:foregroundMark x1="74041" y1="69444" x2="74041" y2="69444"/>
                        <a14:foregroundMark x1="73018" y1="26667" x2="73018" y2="26667"/>
                        <a14:foregroundMark x1="77877" y1="56667" x2="77877" y2="56667"/>
                        <a14:foregroundMark x1="87468" y1="46667" x2="87468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775" y="162973"/>
            <a:ext cx="4132612" cy="951241"/>
          </a:xfrm>
          <a:prstGeom prst="rect">
            <a:avLst/>
          </a:prstGeom>
        </p:spPr>
      </p:pic>
      <p:pic>
        <p:nvPicPr>
          <p:cNvPr id="11" name="Picture 10" descr="A screenshot of a login box&#10;&#10;AI-generated content may be incorrect.">
            <a:extLst>
              <a:ext uri="{FF2B5EF4-FFF2-40B4-BE49-F238E27FC236}">
                <a16:creationId xmlns:a16="http://schemas.microsoft.com/office/drawing/2014/main" id="{4EFDF453-B2C8-D3BE-6716-63D1D2C8E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6393" y="1948718"/>
            <a:ext cx="6963141" cy="38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E6D8CD86-3221-2E65-3C95-928C737FE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95657600-0E8C-ECF9-E2A9-69BA2F8BD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43" r="89898">
                        <a14:foregroundMark x1="5243" y1="52222" x2="5243" y2="52222"/>
                        <a14:foregroundMark x1="31714" y1="53889" x2="31714" y2="53889"/>
                        <a14:foregroundMark x1="44629" y1="58333" x2="44629" y2="58333"/>
                        <a14:foregroundMark x1="52302" y1="53889" x2="52302" y2="53889"/>
                        <a14:foregroundMark x1="64962" y1="60556" x2="64962" y2="60556"/>
                        <a14:foregroundMark x1="74041" y1="69444" x2="74041" y2="69444"/>
                        <a14:foregroundMark x1="73018" y1="26667" x2="73018" y2="26667"/>
                        <a14:foregroundMark x1="77877" y1="56667" x2="77877" y2="56667"/>
                        <a14:foregroundMark x1="87468" y1="46667" x2="87468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774" y="162974"/>
            <a:ext cx="4215739" cy="97037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8F8138-2902-0F50-CBC1-4AA3E71AEE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1278" y="1436915"/>
            <a:ext cx="10925299" cy="1422057"/>
          </a:xfrm>
        </p:spPr>
        <p:txBody>
          <a:bodyPr/>
          <a:lstStyle/>
          <a:p>
            <a:pPr algn="l"/>
            <a:r>
              <a:rPr lang="en-US" dirty="0"/>
              <a:t> S</a:t>
            </a:r>
            <a:r>
              <a:rPr lang="en-US" altLang="zh-CN" dirty="0"/>
              <a:t>tep 2:  </a:t>
            </a:r>
            <a:r>
              <a:rPr lang="en-US" dirty="0"/>
              <a:t>From the left-hand menu, select </a:t>
            </a:r>
            <a:r>
              <a:rPr lang="en-US" b="1" dirty="0"/>
              <a:t>Partners</a:t>
            </a:r>
            <a:endParaRPr lang="en-US" dirty="0"/>
          </a:p>
        </p:txBody>
      </p:sp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8DEBD0-39CF-A361-8AE7-5D6E622BD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428" y="1950145"/>
            <a:ext cx="8231144" cy="38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C0A9-1AEF-1F90-AFC2-B670F70C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3A06C1CB-51C7-4C8E-D3A8-0D576D87D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C82C3B09-47C1-CD0F-E025-BEF000FBC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43" r="89898">
                        <a14:foregroundMark x1="5243" y1="52222" x2="5243" y2="52222"/>
                        <a14:foregroundMark x1="31714" y1="53889" x2="31714" y2="53889"/>
                        <a14:foregroundMark x1="44629" y1="58333" x2="44629" y2="58333"/>
                        <a14:foregroundMark x1="52302" y1="53889" x2="52302" y2="53889"/>
                        <a14:foregroundMark x1="64962" y1="60556" x2="64962" y2="60556"/>
                        <a14:foregroundMark x1="74041" y1="69444" x2="74041" y2="69444"/>
                        <a14:foregroundMark x1="73018" y1="26667" x2="73018" y2="26667"/>
                        <a14:foregroundMark x1="77877" y1="56667" x2="77877" y2="56667"/>
                        <a14:foregroundMark x1="87468" y1="46667" x2="87468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775" y="162973"/>
            <a:ext cx="4061360" cy="93484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4E1900-8D16-0865-62F9-FE4F1209B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1278" y="1009403"/>
            <a:ext cx="10925299" cy="1849570"/>
          </a:xfrm>
        </p:spPr>
        <p:txBody>
          <a:bodyPr/>
          <a:lstStyle/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   Step 3 :  In the search bar, enter our lab’s name </a:t>
            </a:r>
            <a:r>
              <a:rPr lang="en-US" b="1" dirty="0"/>
              <a:t>“Odontex”</a:t>
            </a:r>
            <a:r>
              <a:rPr lang="en-US" dirty="0"/>
              <a:t> and to search our lab.</a:t>
            </a:r>
          </a:p>
          <a:p>
            <a:pPr algn="l"/>
            <a:endParaRPr lang="en-US" dirty="0"/>
          </a:p>
        </p:txBody>
      </p:sp>
      <p:pic>
        <p:nvPicPr>
          <p:cNvPr id="2" name="Picture 1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19A8166-4399-DEAB-169E-6D77D8D06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535" y="2179765"/>
            <a:ext cx="7956468" cy="35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B074-837F-0E57-F980-5BA52350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8570A62E-4EA0-4F23-641C-6FABFB2CA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3104DA4D-A56B-6235-F4D3-62B47F8C8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43" r="89898">
                        <a14:foregroundMark x1="5243" y1="52222" x2="5243" y2="52222"/>
                        <a14:foregroundMark x1="31714" y1="53889" x2="31714" y2="53889"/>
                        <a14:foregroundMark x1="44629" y1="58333" x2="44629" y2="58333"/>
                        <a14:foregroundMark x1="52302" y1="53889" x2="52302" y2="53889"/>
                        <a14:foregroundMark x1="64962" y1="60556" x2="64962" y2="60556"/>
                        <a14:foregroundMark x1="74041" y1="69444" x2="74041" y2="69444"/>
                        <a14:foregroundMark x1="73018" y1="26667" x2="73018" y2="26667"/>
                        <a14:foregroundMark x1="77877" y1="56667" x2="77877" y2="56667"/>
                        <a14:foregroundMark x1="87468" y1="46667" x2="87468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775" y="162973"/>
            <a:ext cx="4061360" cy="93484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E6093A-0B49-89B4-BF60-02A637B7A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1278" y="1009403"/>
            <a:ext cx="10925299" cy="1849570"/>
          </a:xfrm>
        </p:spPr>
        <p:txBody>
          <a:bodyPr/>
          <a:lstStyle/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   Step 4 : Find our lab in the results and click </a:t>
            </a:r>
            <a:r>
              <a:rPr lang="en-US" b="1" dirty="0"/>
              <a:t>Request Partnership</a:t>
            </a:r>
            <a:r>
              <a:rPr lang="en-US" dirty="0"/>
              <a:t> to send the request.</a:t>
            </a:r>
          </a:p>
          <a:p>
            <a:pPr algn="l"/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52FAC2-4C30-BBF5-2142-826536330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414" y="2235378"/>
            <a:ext cx="6721434" cy="38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291312C5-F0D2-9B54-C2B7-F9344FD2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963" y="5438790"/>
            <a:ext cx="4247408" cy="12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8E9556-96EB-43B4-8552-B18E859B6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{C7462FF7-620A-4108-A62C-92B828B5871C}372c19de-dfd4-4de7-9293-53c5fa2d1f7c-TF54b766f8-63ee-43b7-9d15-113a5f305028b8e3081f_win32</Template>
  <TotalTime>238</TotalTime>
  <Words>80</Words>
  <Application>Microsoft Office PowerPoint</Application>
  <PresentationFormat>Widescreen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Univers</vt:lpstr>
      <vt:lpstr>GradientVTI</vt:lpstr>
      <vt:lpstr>Odontex Dental Lab   Scanner Connection Guide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Odontex Admin</dc:creator>
  <cp:lastModifiedBy>Odontex Admin</cp:lastModifiedBy>
  <cp:revision>1</cp:revision>
  <dcterms:created xsi:type="dcterms:W3CDTF">2025-11-12T23:48:02Z</dcterms:created>
  <dcterms:modified xsi:type="dcterms:W3CDTF">2025-11-13T03:47:02Z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