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96" r:id="rId4"/>
  </p:sldMasterIdLst>
  <p:notesMasterIdLst>
    <p:notesMasterId r:id="rId10"/>
  </p:notesMasterIdLst>
  <p:handoutMasterIdLst>
    <p:handoutMasterId r:id="rId11"/>
  </p:handoutMasterIdLst>
  <p:sldIdLst>
    <p:sldId id="334" r:id="rId5"/>
    <p:sldId id="370" r:id="rId6"/>
    <p:sldId id="364" r:id="rId7"/>
    <p:sldId id="368" r:id="rId8"/>
    <p:sldId id="34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92" userDrawn="1">
          <p15:clr>
            <a:srgbClr val="A4A3A4"/>
          </p15:clr>
        </p15:guide>
        <p15:guide id="2" pos="7056" userDrawn="1">
          <p15:clr>
            <a:srgbClr val="A4A3A4"/>
          </p15:clr>
        </p15:guide>
        <p15:guide id="3" orient="horz" pos="31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D88C241-8848-4F4D-81CE-22C637D9E97E}" v="49" dt="2025-11-13T06:00:06.246"/>
  </p1510:revLst>
</p1510:revInfo>
</file>

<file path=ppt/tableStyles.xml><?xml version="1.0" encoding="utf-8"?>
<a:tblStyleLst xmlns:a="http://schemas.openxmlformats.org/drawingml/2006/main" def="{9DCAF9ED-07DC-4A11-8D7F-57B35C25682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4" autoAdjust="0"/>
    <p:restoredTop sz="85014" autoAdjust="0"/>
  </p:normalViewPr>
  <p:slideViewPr>
    <p:cSldViewPr snapToGrid="0">
      <p:cViewPr varScale="1">
        <p:scale>
          <a:sx n="54" d="100"/>
          <a:sy n="54" d="100"/>
        </p:scale>
        <p:origin x="1148" y="60"/>
      </p:cViewPr>
      <p:guideLst>
        <p:guide orient="horz" pos="1392"/>
        <p:guide pos="7056"/>
        <p:guide orient="horz" pos="3168"/>
      </p:guideLst>
    </p:cSldViewPr>
  </p:slideViewPr>
  <p:outlineViewPr>
    <p:cViewPr>
      <p:scale>
        <a:sx n="33" d="100"/>
        <a:sy n="33" d="100"/>
      </p:scale>
      <p:origin x="0" y="-1103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7" d="100"/>
          <a:sy n="67" d="100"/>
        </p:scale>
        <p:origin x="3120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18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dontex Admin" userId="5ab0bb0c-95a5-4b85-a394-29ec31004abd" providerId="ADAL" clId="{F7C6559E-0778-4170-9660-4A6F1AD8A69D}"/>
    <pc:docChg chg="undo custSel addSld delSld modSld sldOrd">
      <pc:chgData name="Odontex Admin" userId="5ab0bb0c-95a5-4b85-a394-29ec31004abd" providerId="ADAL" clId="{F7C6559E-0778-4170-9660-4A6F1AD8A69D}" dt="2025-11-13T06:00:24.501" v="322" actId="2696"/>
      <pc:docMkLst>
        <pc:docMk/>
      </pc:docMkLst>
      <pc:sldChg chg="addSp delSp modSp mod">
        <pc:chgData name="Odontex Admin" userId="5ab0bb0c-95a5-4b85-a394-29ec31004abd" providerId="ADAL" clId="{F7C6559E-0778-4170-9660-4A6F1AD8A69D}" dt="2025-11-13T05:45:14.572" v="63" actId="1076"/>
        <pc:sldMkLst>
          <pc:docMk/>
          <pc:sldMk cId="2955403071" sldId="334"/>
        </pc:sldMkLst>
        <pc:picChg chg="add mod">
          <ac:chgData name="Odontex Admin" userId="5ab0bb0c-95a5-4b85-a394-29ec31004abd" providerId="ADAL" clId="{F7C6559E-0778-4170-9660-4A6F1AD8A69D}" dt="2025-11-13T05:25:43.775" v="32"/>
          <ac:picMkLst>
            <pc:docMk/>
            <pc:sldMk cId="2955403071" sldId="334"/>
            <ac:picMk id="5" creationId="{0E89EA89-CF0C-D8E8-746F-DA2C80E548CE}"/>
          </ac:picMkLst>
        </pc:picChg>
        <pc:picChg chg="add mod">
          <ac:chgData name="Odontex Admin" userId="5ab0bb0c-95a5-4b85-a394-29ec31004abd" providerId="ADAL" clId="{F7C6559E-0778-4170-9660-4A6F1AD8A69D}" dt="2025-11-13T05:45:14.572" v="63" actId="1076"/>
          <ac:picMkLst>
            <pc:docMk/>
            <pc:sldMk cId="2955403071" sldId="334"/>
            <ac:picMk id="6" creationId="{2413729F-064A-DFC1-0D16-681B7FE9E1EA}"/>
          </ac:picMkLst>
        </pc:picChg>
        <pc:picChg chg="del">
          <ac:chgData name="Odontex Admin" userId="5ab0bb0c-95a5-4b85-a394-29ec31004abd" providerId="ADAL" clId="{F7C6559E-0778-4170-9660-4A6F1AD8A69D}" dt="2025-11-13T05:12:45.046" v="0" actId="21"/>
          <ac:picMkLst>
            <pc:docMk/>
            <pc:sldMk cId="2955403071" sldId="334"/>
            <ac:picMk id="7" creationId="{5A9AA13D-CFEF-7593-920F-83B9CF38EB09}"/>
          </ac:picMkLst>
        </pc:picChg>
        <pc:picChg chg="add del mod">
          <ac:chgData name="Odontex Admin" userId="5ab0bb0c-95a5-4b85-a394-29ec31004abd" providerId="ADAL" clId="{F7C6559E-0778-4170-9660-4A6F1AD8A69D}" dt="2025-11-13T05:43:44.765" v="52" actId="21"/>
          <ac:picMkLst>
            <pc:docMk/>
            <pc:sldMk cId="2955403071" sldId="334"/>
            <ac:picMk id="7" creationId="{E057C8AD-21A9-2566-18AC-2F2128905E64}"/>
          </ac:picMkLst>
        </pc:picChg>
      </pc:sldChg>
      <pc:sldChg chg="del">
        <pc:chgData name="Odontex Admin" userId="5ab0bb0c-95a5-4b85-a394-29ec31004abd" providerId="ADAL" clId="{F7C6559E-0778-4170-9660-4A6F1AD8A69D}" dt="2025-11-13T05:46:13.876" v="77" actId="2696"/>
        <pc:sldMkLst>
          <pc:docMk/>
          <pc:sldMk cId="3538920301" sldId="357"/>
        </pc:sldMkLst>
      </pc:sldChg>
      <pc:sldChg chg="del">
        <pc:chgData name="Odontex Admin" userId="5ab0bb0c-95a5-4b85-a394-29ec31004abd" providerId="ADAL" clId="{F7C6559E-0778-4170-9660-4A6F1AD8A69D}" dt="2025-11-13T05:46:15.689" v="78" actId="2696"/>
        <pc:sldMkLst>
          <pc:docMk/>
          <pc:sldMk cId="4233038679" sldId="358"/>
        </pc:sldMkLst>
      </pc:sldChg>
      <pc:sldChg chg="del">
        <pc:chgData name="Odontex Admin" userId="5ab0bb0c-95a5-4b85-a394-29ec31004abd" providerId="ADAL" clId="{F7C6559E-0778-4170-9660-4A6F1AD8A69D}" dt="2025-11-13T05:46:33.067" v="83" actId="2696"/>
        <pc:sldMkLst>
          <pc:docMk/>
          <pc:sldMk cId="3857426891" sldId="359"/>
        </pc:sldMkLst>
      </pc:sldChg>
      <pc:sldChg chg="del">
        <pc:chgData name="Odontex Admin" userId="5ab0bb0c-95a5-4b85-a394-29ec31004abd" providerId="ADAL" clId="{F7C6559E-0778-4170-9660-4A6F1AD8A69D}" dt="2025-11-13T05:46:27.163" v="81" actId="2696"/>
        <pc:sldMkLst>
          <pc:docMk/>
          <pc:sldMk cId="3791934943" sldId="360"/>
        </pc:sldMkLst>
      </pc:sldChg>
      <pc:sldChg chg="del">
        <pc:chgData name="Odontex Admin" userId="5ab0bb0c-95a5-4b85-a394-29ec31004abd" providerId="ADAL" clId="{F7C6559E-0778-4170-9660-4A6F1AD8A69D}" dt="2025-11-13T05:46:24.778" v="80" actId="2696"/>
        <pc:sldMkLst>
          <pc:docMk/>
          <pc:sldMk cId="1640067453" sldId="361"/>
        </pc:sldMkLst>
      </pc:sldChg>
      <pc:sldChg chg="del">
        <pc:chgData name="Odontex Admin" userId="5ab0bb0c-95a5-4b85-a394-29ec31004abd" providerId="ADAL" clId="{F7C6559E-0778-4170-9660-4A6F1AD8A69D}" dt="2025-11-13T05:46:30.089" v="82" actId="2696"/>
        <pc:sldMkLst>
          <pc:docMk/>
          <pc:sldMk cId="3280963975" sldId="362"/>
        </pc:sldMkLst>
      </pc:sldChg>
      <pc:sldChg chg="del">
        <pc:chgData name="Odontex Admin" userId="5ab0bb0c-95a5-4b85-a394-29ec31004abd" providerId="ADAL" clId="{F7C6559E-0778-4170-9660-4A6F1AD8A69D}" dt="2025-11-13T05:46:36.559" v="84" actId="2696"/>
        <pc:sldMkLst>
          <pc:docMk/>
          <pc:sldMk cId="3328942660" sldId="363"/>
        </pc:sldMkLst>
      </pc:sldChg>
      <pc:sldChg chg="addSp delSp modSp mod">
        <pc:chgData name="Odontex Admin" userId="5ab0bb0c-95a5-4b85-a394-29ec31004abd" providerId="ADAL" clId="{F7C6559E-0778-4170-9660-4A6F1AD8A69D}" dt="2025-11-13T05:55:42.734" v="220" actId="14100"/>
        <pc:sldMkLst>
          <pc:docMk/>
          <pc:sldMk cId="605460922" sldId="364"/>
        </pc:sldMkLst>
        <pc:spChg chg="mod">
          <ac:chgData name="Odontex Admin" userId="5ab0bb0c-95a5-4b85-a394-29ec31004abd" providerId="ADAL" clId="{F7C6559E-0778-4170-9660-4A6F1AD8A69D}" dt="2025-11-13T05:55:14.330" v="214" actId="255"/>
          <ac:spMkLst>
            <pc:docMk/>
            <pc:sldMk cId="605460922" sldId="364"/>
            <ac:spMk id="4" creationId="{E0959E2B-9DD4-3B07-01D7-9047C592E7AF}"/>
          </ac:spMkLst>
        </pc:spChg>
        <pc:picChg chg="add mod">
          <ac:chgData name="Odontex Admin" userId="5ab0bb0c-95a5-4b85-a394-29ec31004abd" providerId="ADAL" clId="{F7C6559E-0778-4170-9660-4A6F1AD8A69D}" dt="2025-11-13T05:45:50.005" v="73" actId="1076"/>
          <ac:picMkLst>
            <pc:docMk/>
            <pc:sldMk cId="605460922" sldId="364"/>
            <ac:picMk id="2" creationId="{BFED12B9-8365-5667-7FDC-B118BBDC3F60}"/>
          </ac:picMkLst>
        </pc:picChg>
        <pc:picChg chg="del mod">
          <ac:chgData name="Odontex Admin" userId="5ab0bb0c-95a5-4b85-a394-29ec31004abd" providerId="ADAL" clId="{F7C6559E-0778-4170-9660-4A6F1AD8A69D}" dt="2025-11-13T05:13:55.216" v="3" actId="21"/>
          <ac:picMkLst>
            <pc:docMk/>
            <pc:sldMk cId="605460922" sldId="364"/>
            <ac:picMk id="5" creationId="{133B1148-7EA6-3AE9-DD88-86ECE4B36C19}"/>
          </ac:picMkLst>
        </pc:picChg>
        <pc:picChg chg="add del mod">
          <ac:chgData name="Odontex Admin" userId="5ab0bb0c-95a5-4b85-a394-29ec31004abd" providerId="ADAL" clId="{F7C6559E-0778-4170-9660-4A6F1AD8A69D}" dt="2025-11-13T05:44:31.329" v="58" actId="21"/>
          <ac:picMkLst>
            <pc:docMk/>
            <pc:sldMk cId="605460922" sldId="364"/>
            <ac:picMk id="5" creationId="{7CFDC8C9-93F2-F1DB-8586-0CE59EB858A7}"/>
          </ac:picMkLst>
        </pc:picChg>
        <pc:picChg chg="add mod">
          <ac:chgData name="Odontex Admin" userId="5ab0bb0c-95a5-4b85-a394-29ec31004abd" providerId="ADAL" clId="{F7C6559E-0778-4170-9660-4A6F1AD8A69D}" dt="2025-11-13T05:45:39.225" v="70" actId="14100"/>
          <ac:picMkLst>
            <pc:docMk/>
            <pc:sldMk cId="605460922" sldId="364"/>
            <ac:picMk id="6" creationId="{9773878A-9D04-D8A8-EF66-977C248BF9B2}"/>
          </ac:picMkLst>
        </pc:picChg>
        <pc:picChg chg="add del mod">
          <ac:chgData name="Odontex Admin" userId="5ab0bb0c-95a5-4b85-a394-29ec31004abd" providerId="ADAL" clId="{F7C6559E-0778-4170-9660-4A6F1AD8A69D}" dt="2025-11-13T05:44:33.033" v="59" actId="21"/>
          <ac:picMkLst>
            <pc:docMk/>
            <pc:sldMk cId="605460922" sldId="364"/>
            <ac:picMk id="7" creationId="{6DAFCBE6-E623-B475-BAAD-E6032B5C959F}"/>
          </ac:picMkLst>
        </pc:picChg>
        <pc:picChg chg="add mod">
          <ac:chgData name="Odontex Admin" userId="5ab0bb0c-95a5-4b85-a394-29ec31004abd" providerId="ADAL" clId="{F7C6559E-0778-4170-9660-4A6F1AD8A69D}" dt="2025-11-13T05:55:42.734" v="220" actId="14100"/>
          <ac:picMkLst>
            <pc:docMk/>
            <pc:sldMk cId="605460922" sldId="364"/>
            <ac:picMk id="8" creationId="{DB95F5C8-6342-885E-1F87-B42D4E2D0309}"/>
          </ac:picMkLst>
        </pc:picChg>
        <pc:picChg chg="del">
          <ac:chgData name="Odontex Admin" userId="5ab0bb0c-95a5-4b85-a394-29ec31004abd" providerId="ADAL" clId="{F7C6559E-0778-4170-9660-4A6F1AD8A69D}" dt="2025-11-13T05:44:53.731" v="60" actId="21"/>
          <ac:picMkLst>
            <pc:docMk/>
            <pc:sldMk cId="605460922" sldId="364"/>
            <ac:picMk id="9" creationId="{6FE4C39B-535B-913F-C0D6-E0C531DB7F0E}"/>
          </ac:picMkLst>
        </pc:picChg>
      </pc:sldChg>
      <pc:sldChg chg="del">
        <pc:chgData name="Odontex Admin" userId="5ab0bb0c-95a5-4b85-a394-29ec31004abd" providerId="ADAL" clId="{F7C6559E-0778-4170-9660-4A6F1AD8A69D}" dt="2025-11-13T05:46:21.120" v="79" actId="2696"/>
        <pc:sldMkLst>
          <pc:docMk/>
          <pc:sldMk cId="1158134872" sldId="365"/>
        </pc:sldMkLst>
      </pc:sldChg>
      <pc:sldChg chg="del">
        <pc:chgData name="Odontex Admin" userId="5ab0bb0c-95a5-4b85-a394-29ec31004abd" providerId="ADAL" clId="{F7C6559E-0778-4170-9660-4A6F1AD8A69D}" dt="2025-11-13T05:46:45.383" v="86" actId="2696"/>
        <pc:sldMkLst>
          <pc:docMk/>
          <pc:sldMk cId="3578897838" sldId="366"/>
        </pc:sldMkLst>
      </pc:sldChg>
      <pc:sldChg chg="del">
        <pc:chgData name="Odontex Admin" userId="5ab0bb0c-95a5-4b85-a394-29ec31004abd" providerId="ADAL" clId="{F7C6559E-0778-4170-9660-4A6F1AD8A69D}" dt="2025-11-13T05:46:40.076" v="85" actId="2696"/>
        <pc:sldMkLst>
          <pc:docMk/>
          <pc:sldMk cId="324850517" sldId="367"/>
        </pc:sldMkLst>
      </pc:sldChg>
      <pc:sldChg chg="addSp modSp add mod">
        <pc:chgData name="Odontex Admin" userId="5ab0bb0c-95a5-4b85-a394-29ec31004abd" providerId="ADAL" clId="{F7C6559E-0778-4170-9660-4A6F1AD8A69D}" dt="2025-11-13T06:00:16.959" v="321" actId="14100"/>
        <pc:sldMkLst>
          <pc:docMk/>
          <pc:sldMk cId="1979913896" sldId="368"/>
        </pc:sldMkLst>
        <pc:spChg chg="mod">
          <ac:chgData name="Odontex Admin" userId="5ab0bb0c-95a5-4b85-a394-29ec31004abd" providerId="ADAL" clId="{F7C6559E-0778-4170-9660-4A6F1AD8A69D}" dt="2025-11-13T05:59:44.114" v="317" actId="6549"/>
          <ac:spMkLst>
            <pc:docMk/>
            <pc:sldMk cId="1979913896" sldId="368"/>
            <ac:spMk id="4" creationId="{8633CA16-D373-436D-E429-C7F93C07A9A6}"/>
          </ac:spMkLst>
        </pc:spChg>
        <pc:picChg chg="add mod">
          <ac:chgData name="Odontex Admin" userId="5ab0bb0c-95a5-4b85-a394-29ec31004abd" providerId="ADAL" clId="{F7C6559E-0778-4170-9660-4A6F1AD8A69D}" dt="2025-11-13T06:00:16.959" v="321" actId="14100"/>
          <ac:picMkLst>
            <pc:docMk/>
            <pc:sldMk cId="1979913896" sldId="368"/>
            <ac:picMk id="5" creationId="{67B98FF3-258C-EC42-DB1A-EFDCE50A594E}"/>
          </ac:picMkLst>
        </pc:picChg>
      </pc:sldChg>
      <pc:sldChg chg="add del">
        <pc:chgData name="Odontex Admin" userId="5ab0bb0c-95a5-4b85-a394-29ec31004abd" providerId="ADAL" clId="{F7C6559E-0778-4170-9660-4A6F1AD8A69D}" dt="2025-11-13T06:00:24.501" v="322" actId="2696"/>
        <pc:sldMkLst>
          <pc:docMk/>
          <pc:sldMk cId="2509795918" sldId="369"/>
        </pc:sldMkLst>
      </pc:sldChg>
      <pc:sldChg chg="addSp delSp modSp add mod ord">
        <pc:chgData name="Odontex Admin" userId="5ab0bb0c-95a5-4b85-a394-29ec31004abd" providerId="ADAL" clId="{F7C6559E-0778-4170-9660-4A6F1AD8A69D}" dt="2025-11-13T05:56:01.295" v="237" actId="20577"/>
        <pc:sldMkLst>
          <pc:docMk/>
          <pc:sldMk cId="1137226626" sldId="370"/>
        </pc:sldMkLst>
        <pc:spChg chg="mod">
          <ac:chgData name="Odontex Admin" userId="5ab0bb0c-95a5-4b85-a394-29ec31004abd" providerId="ADAL" clId="{F7C6559E-0778-4170-9660-4A6F1AD8A69D}" dt="2025-11-13T05:56:01.295" v="237" actId="20577"/>
          <ac:spMkLst>
            <pc:docMk/>
            <pc:sldMk cId="1137226626" sldId="370"/>
            <ac:spMk id="4" creationId="{17CB8F91-DA78-555C-5B65-FDD4B0088DC6}"/>
          </ac:spMkLst>
        </pc:spChg>
        <pc:spChg chg="add del mod">
          <ac:chgData name="Odontex Admin" userId="5ab0bb0c-95a5-4b85-a394-29ec31004abd" providerId="ADAL" clId="{F7C6559E-0778-4170-9660-4A6F1AD8A69D}" dt="2025-11-13T05:51:21.689" v="156"/>
          <ac:spMkLst>
            <pc:docMk/>
            <pc:sldMk cId="1137226626" sldId="370"/>
            <ac:spMk id="7" creationId="{80F28632-595A-4005-F189-4D0AD38E09A2}"/>
          </ac:spMkLst>
        </pc:spChg>
        <pc:picChg chg="add mod">
          <ac:chgData name="Odontex Admin" userId="5ab0bb0c-95a5-4b85-a394-29ec31004abd" providerId="ADAL" clId="{F7C6559E-0778-4170-9660-4A6F1AD8A69D}" dt="2025-11-13T05:52:31.318" v="164" actId="14100"/>
          <ac:picMkLst>
            <pc:docMk/>
            <pc:sldMk cId="1137226626" sldId="370"/>
            <ac:picMk id="8" creationId="{1F1725C1-FCFB-71A3-67F6-E84C9E277194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0E99E25-5B65-D93A-3010-8B947D67E65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AEB28A-33CC-6CF5-1214-F2C3205F679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888634-FBA9-41D6-8B35-EE3A7D816B7C}" type="datetimeFigureOut">
              <a:rPr lang="en-US" smtClean="0"/>
              <a:t>11/13/2025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D63414-6160-FF79-B3F6-CD615625C84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83E93F-BDEC-C5F7-2553-8324882C419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7C78D2-97D1-4B37-BDD1-08A09BD4CA9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91359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A28068-AFBD-4979-B752-9EB6F90B1386}" type="datetimeFigureOut">
              <a:rPr lang="en-US" smtClean="0"/>
              <a:t>11/13/2025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939589-3E79-4C82-AA4A-FE78234FAA5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496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939589-3E79-4C82-AA4A-FE78234FAA59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17961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D722A4-6771-6CD2-6E8D-710CF3D659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7E00876-48BF-FC35-B634-90CFA9AB24B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605EA1B-708B-E717-4235-7AF6A4F7746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F79C00-E5E3-0D78-308E-9A365827449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939589-3E79-4C82-AA4A-FE78234FAA59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06912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1EE625-8321-74A2-C094-66E66E751B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D3B2817-5275-35A9-5758-239C618F313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30B9499-873E-32A9-838F-B90C19508B0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4E98FD-7815-BA96-D11E-30206C6D700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939589-3E79-4C82-AA4A-FE78234FAA59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42954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23BD6B-35FE-F86A-7B13-958F7459C0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129FBB6-1FDF-2C88-F232-5D6CC0F216C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DDA5E68-6289-E0F0-6303-61AA959915A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525D32-8DA1-7FAB-E68F-7FE66D78D85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939589-3E79-4C82-AA4A-FE78234FAA59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10456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939589-3E79-4C82-AA4A-FE78234FAA59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33641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Slide">
    <p:bg>
      <p:bgPr>
        <a:gradFill>
          <a:gsLst>
            <a:gs pos="100000">
              <a:schemeClr val="accent4"/>
            </a:gs>
            <a:gs pos="0">
              <a:schemeClr val="accent2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40AAD-80AF-40E7-BE3F-43D32FC68E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0159" y="357809"/>
            <a:ext cx="7983110" cy="3080335"/>
          </a:xfrm>
        </p:spPr>
        <p:txBody>
          <a:bodyPr lIns="0" tIns="0" rIns="0" bIns="0" anchor="b"/>
          <a:lstStyle>
            <a:lvl1pPr algn="l">
              <a:lnSpc>
                <a:spcPts val="5400"/>
              </a:lnSpc>
              <a:defRPr sz="5400" b="1" i="0" cap="all" spc="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E825845-66DD-4B77-A729-CD97D156FE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1280160" y="3496322"/>
            <a:ext cx="0" cy="3352800"/>
          </a:xfrm>
          <a:prstGeom prst="line">
            <a:avLst/>
          </a:prstGeom>
          <a:ln w="25400" cap="sq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">
            <a:extLst>
              <a:ext uri="{FF2B5EF4-FFF2-40B4-BE49-F238E27FC236}">
                <a16:creationId xmlns:a16="http://schemas.microsoft.com/office/drawing/2014/main" id="{22749162-63A5-5BF9-895E-B0577A6C47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8161510" y="2744546"/>
            <a:ext cx="465456" cy="581432"/>
            <a:chOff x="7843462" y="2744546"/>
            <a:chExt cx="465456" cy="581432"/>
          </a:xfrm>
        </p:grpSpPr>
        <p:sp>
          <p:nvSpPr>
            <p:cNvPr id="19" name="Graphic 12">
              <a:extLst>
                <a:ext uri="{FF2B5EF4-FFF2-40B4-BE49-F238E27FC236}">
                  <a16:creationId xmlns:a16="http://schemas.microsoft.com/office/drawing/2014/main" id="{818B4386-1FCF-4ACE-BE25-AF9CC5E2256F}"/>
                </a:ext>
              </a:extLst>
            </p:cNvPr>
            <p:cNvSpPr/>
            <p:nvPr userDrawn="1"/>
          </p:nvSpPr>
          <p:spPr>
            <a:xfrm>
              <a:off x="8217780" y="2973840"/>
              <a:ext cx="91138" cy="91138"/>
            </a:xfrm>
            <a:custGeom>
              <a:avLst/>
              <a:gdLst>
                <a:gd name="connsiteX0" fmla="*/ 91138 w 91138"/>
                <a:gd name="connsiteY0" fmla="*/ 45569 h 91138"/>
                <a:gd name="connsiteX1" fmla="*/ 45569 w 91138"/>
                <a:gd name="connsiteY1" fmla="*/ 91138 h 91138"/>
                <a:gd name="connsiteX2" fmla="*/ 0 w 91138"/>
                <a:gd name="connsiteY2" fmla="*/ 45569 h 91138"/>
                <a:gd name="connsiteX3" fmla="*/ 45569 w 91138"/>
                <a:gd name="connsiteY3" fmla="*/ 0 h 91138"/>
                <a:gd name="connsiteX4" fmla="*/ 91138 w 91138"/>
                <a:gd name="connsiteY4" fmla="*/ 45569 h 9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138" h="91138">
                  <a:moveTo>
                    <a:pt x="91138" y="45569"/>
                  </a:moveTo>
                  <a:cubicBezTo>
                    <a:pt x="91138" y="70736"/>
                    <a:pt x="70736" y="91138"/>
                    <a:pt x="45569" y="91138"/>
                  </a:cubicBezTo>
                  <a:cubicBezTo>
                    <a:pt x="20402" y="91138"/>
                    <a:pt x="0" y="70736"/>
                    <a:pt x="0" y="45569"/>
                  </a:cubicBezTo>
                  <a:cubicBezTo>
                    <a:pt x="0" y="20402"/>
                    <a:pt x="20402" y="0"/>
                    <a:pt x="45569" y="0"/>
                  </a:cubicBezTo>
                  <a:cubicBezTo>
                    <a:pt x="70736" y="0"/>
                    <a:pt x="91138" y="20402"/>
                    <a:pt x="91138" y="45569"/>
                  </a:cubicBezTo>
                  <a:close/>
                </a:path>
              </a:pathLst>
            </a:custGeom>
            <a:solidFill>
              <a:schemeClr val="bg1"/>
            </a:solidFill>
            <a:ln w="4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1" name="Graphic 13">
              <a:extLst>
                <a:ext uri="{FF2B5EF4-FFF2-40B4-BE49-F238E27FC236}">
                  <a16:creationId xmlns:a16="http://schemas.microsoft.com/office/drawing/2014/main" id="{19319560-50ED-4963-A2CF-74663239D426}"/>
                </a:ext>
              </a:extLst>
            </p:cNvPr>
            <p:cNvSpPr/>
            <p:nvPr userDrawn="1"/>
          </p:nvSpPr>
          <p:spPr>
            <a:xfrm>
              <a:off x="7859002" y="2744546"/>
              <a:ext cx="139038" cy="139038"/>
            </a:xfrm>
            <a:custGeom>
              <a:avLst/>
              <a:gdLst>
                <a:gd name="connsiteX0" fmla="*/ 129601 w 139038"/>
                <a:gd name="connsiteY0" fmla="*/ 60082 h 139038"/>
                <a:gd name="connsiteX1" fmla="*/ 78956 w 139038"/>
                <a:gd name="connsiteY1" fmla="*/ 60082 h 139038"/>
                <a:gd name="connsiteX2" fmla="*/ 78956 w 139038"/>
                <a:gd name="connsiteY2" fmla="*/ 9437 h 139038"/>
                <a:gd name="connsiteX3" fmla="*/ 69519 w 139038"/>
                <a:gd name="connsiteY3" fmla="*/ 0 h 139038"/>
                <a:gd name="connsiteX4" fmla="*/ 60082 w 139038"/>
                <a:gd name="connsiteY4" fmla="*/ 9437 h 139038"/>
                <a:gd name="connsiteX5" fmla="*/ 60082 w 139038"/>
                <a:gd name="connsiteY5" fmla="*/ 60082 h 139038"/>
                <a:gd name="connsiteX6" fmla="*/ 9437 w 139038"/>
                <a:gd name="connsiteY6" fmla="*/ 60082 h 139038"/>
                <a:gd name="connsiteX7" fmla="*/ 0 w 139038"/>
                <a:gd name="connsiteY7" fmla="*/ 69519 h 139038"/>
                <a:gd name="connsiteX8" fmla="*/ 9437 w 139038"/>
                <a:gd name="connsiteY8" fmla="*/ 78956 h 139038"/>
                <a:gd name="connsiteX9" fmla="*/ 60082 w 139038"/>
                <a:gd name="connsiteY9" fmla="*/ 78956 h 139038"/>
                <a:gd name="connsiteX10" fmla="*/ 60082 w 139038"/>
                <a:gd name="connsiteY10" fmla="*/ 129601 h 139038"/>
                <a:gd name="connsiteX11" fmla="*/ 69519 w 139038"/>
                <a:gd name="connsiteY11" fmla="*/ 139038 h 139038"/>
                <a:gd name="connsiteX12" fmla="*/ 78956 w 139038"/>
                <a:gd name="connsiteY12" fmla="*/ 129601 h 139038"/>
                <a:gd name="connsiteX13" fmla="*/ 78956 w 139038"/>
                <a:gd name="connsiteY13" fmla="*/ 78956 h 139038"/>
                <a:gd name="connsiteX14" fmla="*/ 129601 w 139038"/>
                <a:gd name="connsiteY14" fmla="*/ 78956 h 139038"/>
                <a:gd name="connsiteX15" fmla="*/ 139038 w 139038"/>
                <a:gd name="connsiteY15" fmla="*/ 69519 h 139038"/>
                <a:gd name="connsiteX16" fmla="*/ 129601 w 139038"/>
                <a:gd name="connsiteY16" fmla="*/ 60082 h 139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39038" h="139038">
                  <a:moveTo>
                    <a:pt x="129601" y="60082"/>
                  </a:moveTo>
                  <a:lnTo>
                    <a:pt x="78956" y="60082"/>
                  </a:lnTo>
                  <a:lnTo>
                    <a:pt x="78956" y="9437"/>
                  </a:lnTo>
                  <a:cubicBezTo>
                    <a:pt x="78956" y="4225"/>
                    <a:pt x="74731" y="0"/>
                    <a:pt x="69519" y="0"/>
                  </a:cubicBezTo>
                  <a:cubicBezTo>
                    <a:pt x="64307" y="0"/>
                    <a:pt x="60082" y="4225"/>
                    <a:pt x="60082" y="9437"/>
                  </a:cubicBezTo>
                  <a:lnTo>
                    <a:pt x="60082" y="60082"/>
                  </a:lnTo>
                  <a:lnTo>
                    <a:pt x="9437" y="60082"/>
                  </a:lnTo>
                  <a:cubicBezTo>
                    <a:pt x="4225" y="60082"/>
                    <a:pt x="0" y="64307"/>
                    <a:pt x="0" y="69519"/>
                  </a:cubicBezTo>
                  <a:cubicBezTo>
                    <a:pt x="0" y="74731"/>
                    <a:pt x="4225" y="78956"/>
                    <a:pt x="9437" y="78956"/>
                  </a:cubicBezTo>
                  <a:lnTo>
                    <a:pt x="60082" y="78956"/>
                  </a:lnTo>
                  <a:lnTo>
                    <a:pt x="60082" y="129601"/>
                  </a:lnTo>
                  <a:cubicBezTo>
                    <a:pt x="60082" y="134813"/>
                    <a:pt x="64307" y="139038"/>
                    <a:pt x="69519" y="139038"/>
                  </a:cubicBezTo>
                  <a:cubicBezTo>
                    <a:pt x="74731" y="139038"/>
                    <a:pt x="78956" y="134813"/>
                    <a:pt x="78956" y="129601"/>
                  </a:cubicBezTo>
                  <a:lnTo>
                    <a:pt x="78956" y="78956"/>
                  </a:lnTo>
                  <a:lnTo>
                    <a:pt x="129601" y="78956"/>
                  </a:lnTo>
                  <a:cubicBezTo>
                    <a:pt x="134813" y="78956"/>
                    <a:pt x="139038" y="74731"/>
                    <a:pt x="139038" y="69519"/>
                  </a:cubicBezTo>
                  <a:cubicBezTo>
                    <a:pt x="139038" y="64307"/>
                    <a:pt x="134813" y="60082"/>
                    <a:pt x="129601" y="60082"/>
                  </a:cubicBezTo>
                  <a:close/>
                </a:path>
              </a:pathLst>
            </a:custGeom>
            <a:solidFill>
              <a:schemeClr val="bg1"/>
            </a:solidFill>
            <a:ln w="6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3" name="Graphic 15">
              <a:extLst>
                <a:ext uri="{FF2B5EF4-FFF2-40B4-BE49-F238E27FC236}">
                  <a16:creationId xmlns:a16="http://schemas.microsoft.com/office/drawing/2014/main" id="{E5ABBDAD-943D-48F3-9C80-B29C48966C79}"/>
                </a:ext>
              </a:extLst>
            </p:cNvPr>
            <p:cNvSpPr/>
            <p:nvPr userDrawn="1"/>
          </p:nvSpPr>
          <p:spPr>
            <a:xfrm>
              <a:off x="7843462" y="3198265"/>
              <a:ext cx="127713" cy="127713"/>
            </a:xfrm>
            <a:custGeom>
              <a:avLst/>
              <a:gdLst>
                <a:gd name="connsiteX0" fmla="*/ 63857 w 127713"/>
                <a:gd name="connsiteY0" fmla="*/ 18874 h 127713"/>
                <a:gd name="connsiteX1" fmla="*/ 108839 w 127713"/>
                <a:gd name="connsiteY1" fmla="*/ 63857 h 127713"/>
                <a:gd name="connsiteX2" fmla="*/ 63857 w 127713"/>
                <a:gd name="connsiteY2" fmla="*/ 108839 h 127713"/>
                <a:gd name="connsiteX3" fmla="*/ 18874 w 127713"/>
                <a:gd name="connsiteY3" fmla="*/ 63857 h 127713"/>
                <a:gd name="connsiteX4" fmla="*/ 63857 w 127713"/>
                <a:gd name="connsiteY4" fmla="*/ 18874 h 127713"/>
                <a:gd name="connsiteX5" fmla="*/ 63857 w 127713"/>
                <a:gd name="connsiteY5" fmla="*/ 0 h 127713"/>
                <a:gd name="connsiteX6" fmla="*/ 0 w 127713"/>
                <a:gd name="connsiteY6" fmla="*/ 63857 h 127713"/>
                <a:gd name="connsiteX7" fmla="*/ 63857 w 127713"/>
                <a:gd name="connsiteY7" fmla="*/ 127713 h 127713"/>
                <a:gd name="connsiteX8" fmla="*/ 127713 w 127713"/>
                <a:gd name="connsiteY8" fmla="*/ 63857 h 127713"/>
                <a:gd name="connsiteX9" fmla="*/ 63857 w 127713"/>
                <a:gd name="connsiteY9" fmla="*/ 0 h 127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7713" h="127713">
                  <a:moveTo>
                    <a:pt x="63857" y="18874"/>
                  </a:moveTo>
                  <a:cubicBezTo>
                    <a:pt x="88700" y="18874"/>
                    <a:pt x="108839" y="39013"/>
                    <a:pt x="108839" y="63857"/>
                  </a:cubicBezTo>
                  <a:cubicBezTo>
                    <a:pt x="108839" y="88700"/>
                    <a:pt x="88700" y="108839"/>
                    <a:pt x="63857" y="108839"/>
                  </a:cubicBezTo>
                  <a:cubicBezTo>
                    <a:pt x="39013" y="108839"/>
                    <a:pt x="18874" y="88700"/>
                    <a:pt x="18874" y="63857"/>
                  </a:cubicBezTo>
                  <a:cubicBezTo>
                    <a:pt x="18898" y="39023"/>
                    <a:pt x="39023" y="18898"/>
                    <a:pt x="63857" y="18874"/>
                  </a:cubicBezTo>
                  <a:moveTo>
                    <a:pt x="63857" y="0"/>
                  </a:moveTo>
                  <a:cubicBezTo>
                    <a:pt x="28590" y="0"/>
                    <a:pt x="0" y="28590"/>
                    <a:pt x="0" y="63857"/>
                  </a:cubicBezTo>
                  <a:cubicBezTo>
                    <a:pt x="0" y="99124"/>
                    <a:pt x="28590" y="127713"/>
                    <a:pt x="63857" y="127713"/>
                  </a:cubicBezTo>
                  <a:cubicBezTo>
                    <a:pt x="99124" y="127713"/>
                    <a:pt x="127713" y="99124"/>
                    <a:pt x="127713" y="63857"/>
                  </a:cubicBezTo>
                  <a:cubicBezTo>
                    <a:pt x="127713" y="28590"/>
                    <a:pt x="99124" y="0"/>
                    <a:pt x="63857" y="0"/>
                  </a:cubicBezTo>
                  <a:close/>
                </a:path>
              </a:pathLst>
            </a:custGeom>
            <a:solidFill>
              <a:schemeClr val="bg1"/>
            </a:solidFill>
            <a:ln w="6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137906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9F227-D21C-48B3-828A-6BFA9585E82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80159" y="640080"/>
            <a:ext cx="4815836" cy="2103120"/>
          </a:xfrm>
        </p:spPr>
        <p:txBody>
          <a:bodyPr lIns="0" tIns="0" rIns="0" bIns="0" anchor="ctr" anchorCtr="0"/>
          <a:lstStyle>
            <a:lvl1pPr algn="l">
              <a:defRPr sz="4000" b="1" cap="all" spc="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6" name="Slide Number Placeholder 15">
            <a:extLst>
              <a:ext uri="{FF2B5EF4-FFF2-40B4-BE49-F238E27FC236}">
                <a16:creationId xmlns:a16="http://schemas.microsoft.com/office/drawing/2014/main" id="{6183E8BD-29F0-8F9F-FC7D-73F8067BCDDF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D8DA9DAA-006C-4F4B-980E-E3DF019B24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5C983CA3-739C-6C20-AFE0-0997370354B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531427" y="640080"/>
            <a:ext cx="5122889" cy="2103120"/>
          </a:xfrm>
        </p:spPr>
        <p:txBody>
          <a:bodyPr lIns="0" tIns="0" rIns="0" bIns="0" anchor="ctr" anchorCtr="0">
            <a:normAutofit/>
          </a:bodyPr>
          <a:lstStyle>
            <a:lvl1pPr marL="0" indent="0">
              <a:lnSpc>
                <a:spcPct val="110000"/>
              </a:lnSpc>
              <a:buNone/>
              <a:defRPr sz="1800">
                <a:solidFill>
                  <a:schemeClr val="tx1"/>
                </a:solidFill>
              </a:defRPr>
            </a:lvl1pPr>
            <a:lvl2pPr marL="228600">
              <a:lnSpc>
                <a:spcPct val="100000"/>
              </a:lnSpc>
              <a:defRPr sz="1600">
                <a:solidFill>
                  <a:schemeClr val="tx1"/>
                </a:solidFill>
              </a:defRPr>
            </a:lvl2pPr>
            <a:lvl3pPr marL="457200">
              <a:lnSpc>
                <a:spcPct val="100000"/>
              </a:lnSpc>
              <a:defRPr sz="1400">
                <a:solidFill>
                  <a:schemeClr val="tx1"/>
                </a:solidFill>
              </a:defRPr>
            </a:lvl3pPr>
            <a:lvl4pPr marL="685800">
              <a:lnSpc>
                <a:spcPct val="100000"/>
              </a:lnSpc>
              <a:defRPr sz="1200">
                <a:solidFill>
                  <a:schemeClr val="tx1"/>
                </a:solidFill>
              </a:defRPr>
            </a:lvl4pPr>
            <a:lvl5pPr>
              <a:defRPr sz="14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4BC9F29C-BBE9-AFB4-AFC6-30BCA4EB2A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40664" y="1371600"/>
            <a:ext cx="0" cy="5486400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BC4D286-C480-B4CF-4406-CACC323F9FAD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1280160" y="3017520"/>
            <a:ext cx="10374152" cy="3208866"/>
          </a:xfrm>
        </p:spPr>
        <p:txBody>
          <a:bodyPr/>
          <a:lstStyle/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0BEE2817-4518-D59A-BD13-29A3D4FE64F0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7539516" y="6356350"/>
            <a:ext cx="4114800" cy="36512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8905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057AE-3B3B-4261-B912-BF9EB9A58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0159" y="4970638"/>
            <a:ext cx="9144000" cy="1280160"/>
          </a:xfrm>
        </p:spPr>
        <p:txBody>
          <a:bodyPr lIns="0" tIns="0" rIns="0" bIns="0" anchor="b" anchorCtr="0"/>
          <a:lstStyle>
            <a:lvl1pPr algn="l">
              <a:defRPr sz="4000" b="1" cap="all" spc="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2" name="Slide Number Placeholder 21">
            <a:extLst>
              <a:ext uri="{FF2B5EF4-FFF2-40B4-BE49-F238E27FC236}">
                <a16:creationId xmlns:a16="http://schemas.microsoft.com/office/drawing/2014/main" id="{F0626849-9D2D-3C95-8C10-FA8F325FE9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E39CA1-2B6D-427E-9688-9093D5865CB7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280160" y="685800"/>
            <a:ext cx="4937760" cy="4023360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1200"/>
              </a:spcBef>
              <a:buNone/>
              <a:defRPr sz="1800"/>
            </a:lvl1pPr>
            <a:lvl2pPr marL="457200">
              <a:spcBef>
                <a:spcPts val="1200"/>
              </a:spcBef>
              <a:defRPr sz="1800"/>
            </a:lvl2pPr>
            <a:lvl3pPr marL="914400">
              <a:spcBef>
                <a:spcPts val="1200"/>
              </a:spcBef>
              <a:defRPr sz="1800"/>
            </a:lvl3pPr>
            <a:lvl4pPr marL="1371600">
              <a:spcBef>
                <a:spcPts val="1200"/>
              </a:spcBef>
              <a:defRPr sz="1800"/>
            </a:lvl4pPr>
            <a:lvl5pPr marL="1828800">
              <a:spcBef>
                <a:spcPts val="1200"/>
              </a:spcBef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7EA593-3036-4FB5-94B4-D9431DF04871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704755" y="685800"/>
            <a:ext cx="4937760" cy="4023360"/>
          </a:xfrm>
        </p:spPr>
        <p:txBody>
          <a:bodyPr lIns="0" tIns="0" rIns="0" bIns="0">
            <a:noAutofit/>
          </a:bodyPr>
          <a:lstStyle>
            <a:lvl1pPr>
              <a:spcBef>
                <a:spcPts val="1200"/>
              </a:spcBef>
              <a:defRPr sz="1800"/>
            </a:lvl1pPr>
            <a:lvl2pPr>
              <a:spcBef>
                <a:spcPts val="1200"/>
              </a:spcBef>
              <a:defRPr sz="1800"/>
            </a:lvl2pPr>
            <a:lvl3pPr>
              <a:spcBef>
                <a:spcPts val="1200"/>
              </a:spcBef>
              <a:defRPr sz="1800"/>
            </a:lvl3pPr>
            <a:lvl4pPr>
              <a:spcBef>
                <a:spcPts val="1200"/>
              </a:spcBef>
              <a:defRPr sz="1800"/>
            </a:lvl4pPr>
            <a:lvl5pPr>
              <a:spcBef>
                <a:spcPts val="1200"/>
              </a:spcBef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4717D91C-F78C-0E4C-FB27-7112AB840A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5322570" y="5680647"/>
            <a:ext cx="465456" cy="581432"/>
            <a:chOff x="7843462" y="2744546"/>
            <a:chExt cx="465456" cy="581432"/>
          </a:xfrm>
        </p:grpSpPr>
        <p:sp>
          <p:nvSpPr>
            <p:cNvPr id="15" name="Graphic 12">
              <a:extLst>
                <a:ext uri="{FF2B5EF4-FFF2-40B4-BE49-F238E27FC236}">
                  <a16:creationId xmlns:a16="http://schemas.microsoft.com/office/drawing/2014/main" id="{CC935CF3-75DF-0DC7-1B2A-E0E0205DF64B}"/>
                </a:ext>
              </a:extLst>
            </p:cNvPr>
            <p:cNvSpPr/>
            <p:nvPr userDrawn="1"/>
          </p:nvSpPr>
          <p:spPr>
            <a:xfrm>
              <a:off x="8217780" y="2973840"/>
              <a:ext cx="91138" cy="91138"/>
            </a:xfrm>
            <a:custGeom>
              <a:avLst/>
              <a:gdLst>
                <a:gd name="connsiteX0" fmla="*/ 91138 w 91138"/>
                <a:gd name="connsiteY0" fmla="*/ 45569 h 91138"/>
                <a:gd name="connsiteX1" fmla="*/ 45569 w 91138"/>
                <a:gd name="connsiteY1" fmla="*/ 91138 h 91138"/>
                <a:gd name="connsiteX2" fmla="*/ 0 w 91138"/>
                <a:gd name="connsiteY2" fmla="*/ 45569 h 91138"/>
                <a:gd name="connsiteX3" fmla="*/ 45569 w 91138"/>
                <a:gd name="connsiteY3" fmla="*/ 0 h 91138"/>
                <a:gd name="connsiteX4" fmla="*/ 91138 w 91138"/>
                <a:gd name="connsiteY4" fmla="*/ 45569 h 9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138" h="91138">
                  <a:moveTo>
                    <a:pt x="91138" y="45569"/>
                  </a:moveTo>
                  <a:cubicBezTo>
                    <a:pt x="91138" y="70736"/>
                    <a:pt x="70736" y="91138"/>
                    <a:pt x="45569" y="91138"/>
                  </a:cubicBezTo>
                  <a:cubicBezTo>
                    <a:pt x="20402" y="91138"/>
                    <a:pt x="0" y="70736"/>
                    <a:pt x="0" y="45569"/>
                  </a:cubicBezTo>
                  <a:cubicBezTo>
                    <a:pt x="0" y="20402"/>
                    <a:pt x="20402" y="0"/>
                    <a:pt x="45569" y="0"/>
                  </a:cubicBezTo>
                  <a:cubicBezTo>
                    <a:pt x="70736" y="0"/>
                    <a:pt x="91138" y="20402"/>
                    <a:pt x="91138" y="45569"/>
                  </a:cubicBezTo>
                  <a:close/>
                </a:path>
              </a:pathLst>
            </a:custGeom>
            <a:solidFill>
              <a:schemeClr val="bg1"/>
            </a:solidFill>
            <a:ln w="4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" name="Graphic 13">
              <a:extLst>
                <a:ext uri="{FF2B5EF4-FFF2-40B4-BE49-F238E27FC236}">
                  <a16:creationId xmlns:a16="http://schemas.microsoft.com/office/drawing/2014/main" id="{D5782BEB-6319-DEC1-F9ED-BA9201C6B9B7}"/>
                </a:ext>
              </a:extLst>
            </p:cNvPr>
            <p:cNvSpPr/>
            <p:nvPr userDrawn="1"/>
          </p:nvSpPr>
          <p:spPr>
            <a:xfrm>
              <a:off x="7859002" y="2744546"/>
              <a:ext cx="139038" cy="139038"/>
            </a:xfrm>
            <a:custGeom>
              <a:avLst/>
              <a:gdLst>
                <a:gd name="connsiteX0" fmla="*/ 129601 w 139038"/>
                <a:gd name="connsiteY0" fmla="*/ 60082 h 139038"/>
                <a:gd name="connsiteX1" fmla="*/ 78956 w 139038"/>
                <a:gd name="connsiteY1" fmla="*/ 60082 h 139038"/>
                <a:gd name="connsiteX2" fmla="*/ 78956 w 139038"/>
                <a:gd name="connsiteY2" fmla="*/ 9437 h 139038"/>
                <a:gd name="connsiteX3" fmla="*/ 69519 w 139038"/>
                <a:gd name="connsiteY3" fmla="*/ 0 h 139038"/>
                <a:gd name="connsiteX4" fmla="*/ 60082 w 139038"/>
                <a:gd name="connsiteY4" fmla="*/ 9437 h 139038"/>
                <a:gd name="connsiteX5" fmla="*/ 60082 w 139038"/>
                <a:gd name="connsiteY5" fmla="*/ 60082 h 139038"/>
                <a:gd name="connsiteX6" fmla="*/ 9437 w 139038"/>
                <a:gd name="connsiteY6" fmla="*/ 60082 h 139038"/>
                <a:gd name="connsiteX7" fmla="*/ 0 w 139038"/>
                <a:gd name="connsiteY7" fmla="*/ 69519 h 139038"/>
                <a:gd name="connsiteX8" fmla="*/ 9437 w 139038"/>
                <a:gd name="connsiteY8" fmla="*/ 78956 h 139038"/>
                <a:gd name="connsiteX9" fmla="*/ 60082 w 139038"/>
                <a:gd name="connsiteY9" fmla="*/ 78956 h 139038"/>
                <a:gd name="connsiteX10" fmla="*/ 60082 w 139038"/>
                <a:gd name="connsiteY10" fmla="*/ 129601 h 139038"/>
                <a:gd name="connsiteX11" fmla="*/ 69519 w 139038"/>
                <a:gd name="connsiteY11" fmla="*/ 139038 h 139038"/>
                <a:gd name="connsiteX12" fmla="*/ 78956 w 139038"/>
                <a:gd name="connsiteY12" fmla="*/ 129601 h 139038"/>
                <a:gd name="connsiteX13" fmla="*/ 78956 w 139038"/>
                <a:gd name="connsiteY13" fmla="*/ 78956 h 139038"/>
                <a:gd name="connsiteX14" fmla="*/ 129601 w 139038"/>
                <a:gd name="connsiteY14" fmla="*/ 78956 h 139038"/>
                <a:gd name="connsiteX15" fmla="*/ 139038 w 139038"/>
                <a:gd name="connsiteY15" fmla="*/ 69519 h 139038"/>
                <a:gd name="connsiteX16" fmla="*/ 129601 w 139038"/>
                <a:gd name="connsiteY16" fmla="*/ 60082 h 139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39038" h="139038">
                  <a:moveTo>
                    <a:pt x="129601" y="60082"/>
                  </a:moveTo>
                  <a:lnTo>
                    <a:pt x="78956" y="60082"/>
                  </a:lnTo>
                  <a:lnTo>
                    <a:pt x="78956" y="9437"/>
                  </a:lnTo>
                  <a:cubicBezTo>
                    <a:pt x="78956" y="4225"/>
                    <a:pt x="74731" y="0"/>
                    <a:pt x="69519" y="0"/>
                  </a:cubicBezTo>
                  <a:cubicBezTo>
                    <a:pt x="64307" y="0"/>
                    <a:pt x="60082" y="4225"/>
                    <a:pt x="60082" y="9437"/>
                  </a:cubicBezTo>
                  <a:lnTo>
                    <a:pt x="60082" y="60082"/>
                  </a:lnTo>
                  <a:lnTo>
                    <a:pt x="9437" y="60082"/>
                  </a:lnTo>
                  <a:cubicBezTo>
                    <a:pt x="4225" y="60082"/>
                    <a:pt x="0" y="64307"/>
                    <a:pt x="0" y="69519"/>
                  </a:cubicBezTo>
                  <a:cubicBezTo>
                    <a:pt x="0" y="74731"/>
                    <a:pt x="4225" y="78956"/>
                    <a:pt x="9437" y="78956"/>
                  </a:cubicBezTo>
                  <a:lnTo>
                    <a:pt x="60082" y="78956"/>
                  </a:lnTo>
                  <a:lnTo>
                    <a:pt x="60082" y="129601"/>
                  </a:lnTo>
                  <a:cubicBezTo>
                    <a:pt x="60082" y="134813"/>
                    <a:pt x="64307" y="139038"/>
                    <a:pt x="69519" y="139038"/>
                  </a:cubicBezTo>
                  <a:cubicBezTo>
                    <a:pt x="74731" y="139038"/>
                    <a:pt x="78956" y="134813"/>
                    <a:pt x="78956" y="129601"/>
                  </a:cubicBezTo>
                  <a:lnTo>
                    <a:pt x="78956" y="78956"/>
                  </a:lnTo>
                  <a:lnTo>
                    <a:pt x="129601" y="78956"/>
                  </a:lnTo>
                  <a:cubicBezTo>
                    <a:pt x="134813" y="78956"/>
                    <a:pt x="139038" y="74731"/>
                    <a:pt x="139038" y="69519"/>
                  </a:cubicBezTo>
                  <a:cubicBezTo>
                    <a:pt x="139038" y="64307"/>
                    <a:pt x="134813" y="60082"/>
                    <a:pt x="129601" y="60082"/>
                  </a:cubicBezTo>
                  <a:close/>
                </a:path>
              </a:pathLst>
            </a:custGeom>
            <a:solidFill>
              <a:schemeClr val="bg1"/>
            </a:solidFill>
            <a:ln w="6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" name="Graphic 15">
              <a:extLst>
                <a:ext uri="{FF2B5EF4-FFF2-40B4-BE49-F238E27FC236}">
                  <a16:creationId xmlns:a16="http://schemas.microsoft.com/office/drawing/2014/main" id="{6E59DFAF-9794-BD12-D89A-422FFFFCE023}"/>
                </a:ext>
              </a:extLst>
            </p:cNvPr>
            <p:cNvSpPr/>
            <p:nvPr userDrawn="1"/>
          </p:nvSpPr>
          <p:spPr>
            <a:xfrm>
              <a:off x="7843462" y="3198265"/>
              <a:ext cx="127713" cy="127713"/>
            </a:xfrm>
            <a:custGeom>
              <a:avLst/>
              <a:gdLst>
                <a:gd name="connsiteX0" fmla="*/ 63857 w 127713"/>
                <a:gd name="connsiteY0" fmla="*/ 18874 h 127713"/>
                <a:gd name="connsiteX1" fmla="*/ 108839 w 127713"/>
                <a:gd name="connsiteY1" fmla="*/ 63857 h 127713"/>
                <a:gd name="connsiteX2" fmla="*/ 63857 w 127713"/>
                <a:gd name="connsiteY2" fmla="*/ 108839 h 127713"/>
                <a:gd name="connsiteX3" fmla="*/ 18874 w 127713"/>
                <a:gd name="connsiteY3" fmla="*/ 63857 h 127713"/>
                <a:gd name="connsiteX4" fmla="*/ 63857 w 127713"/>
                <a:gd name="connsiteY4" fmla="*/ 18874 h 127713"/>
                <a:gd name="connsiteX5" fmla="*/ 63857 w 127713"/>
                <a:gd name="connsiteY5" fmla="*/ 0 h 127713"/>
                <a:gd name="connsiteX6" fmla="*/ 0 w 127713"/>
                <a:gd name="connsiteY6" fmla="*/ 63857 h 127713"/>
                <a:gd name="connsiteX7" fmla="*/ 63857 w 127713"/>
                <a:gd name="connsiteY7" fmla="*/ 127713 h 127713"/>
                <a:gd name="connsiteX8" fmla="*/ 127713 w 127713"/>
                <a:gd name="connsiteY8" fmla="*/ 63857 h 127713"/>
                <a:gd name="connsiteX9" fmla="*/ 63857 w 127713"/>
                <a:gd name="connsiteY9" fmla="*/ 0 h 127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7713" h="127713">
                  <a:moveTo>
                    <a:pt x="63857" y="18874"/>
                  </a:moveTo>
                  <a:cubicBezTo>
                    <a:pt x="88700" y="18874"/>
                    <a:pt x="108839" y="39013"/>
                    <a:pt x="108839" y="63857"/>
                  </a:cubicBezTo>
                  <a:cubicBezTo>
                    <a:pt x="108839" y="88700"/>
                    <a:pt x="88700" y="108839"/>
                    <a:pt x="63857" y="108839"/>
                  </a:cubicBezTo>
                  <a:cubicBezTo>
                    <a:pt x="39013" y="108839"/>
                    <a:pt x="18874" y="88700"/>
                    <a:pt x="18874" y="63857"/>
                  </a:cubicBezTo>
                  <a:cubicBezTo>
                    <a:pt x="18898" y="39023"/>
                    <a:pt x="39023" y="18898"/>
                    <a:pt x="63857" y="18874"/>
                  </a:cubicBezTo>
                  <a:moveTo>
                    <a:pt x="63857" y="0"/>
                  </a:moveTo>
                  <a:cubicBezTo>
                    <a:pt x="28590" y="0"/>
                    <a:pt x="0" y="28590"/>
                    <a:pt x="0" y="63857"/>
                  </a:cubicBezTo>
                  <a:cubicBezTo>
                    <a:pt x="0" y="99124"/>
                    <a:pt x="28590" y="127713"/>
                    <a:pt x="63857" y="127713"/>
                  </a:cubicBezTo>
                  <a:cubicBezTo>
                    <a:pt x="99124" y="127713"/>
                    <a:pt x="127713" y="99124"/>
                    <a:pt x="127713" y="63857"/>
                  </a:cubicBezTo>
                  <a:cubicBezTo>
                    <a:pt x="127713" y="28590"/>
                    <a:pt x="99124" y="0"/>
                    <a:pt x="63857" y="0"/>
                  </a:cubicBezTo>
                  <a:close/>
                </a:path>
              </a:pathLst>
            </a:custGeom>
            <a:solidFill>
              <a:schemeClr val="bg1"/>
            </a:solidFill>
            <a:ln w="6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21" name="Footer Placeholder 20">
            <a:extLst>
              <a:ext uri="{FF2B5EF4-FFF2-40B4-BE49-F238E27FC236}">
                <a16:creationId xmlns:a16="http://schemas.microsoft.com/office/drawing/2014/main" id="{36444A47-BCB3-5C86-F2B8-25092BE8D9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0160" y="6356350"/>
            <a:ext cx="4114800" cy="365125"/>
          </a:xfrm>
        </p:spPr>
        <p:txBody>
          <a:bodyPr lIns="0" rIns="91440"/>
          <a:lstStyle>
            <a:lvl1pPr algn="l">
              <a:defRPr/>
            </a:lvl1pPr>
          </a:lstStyle>
          <a:p>
            <a:endParaRPr lang="en-US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C648C53D-49AB-C003-70E8-5117AF0797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40664" y="1371600"/>
            <a:ext cx="0" cy="5486400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Group 23">
            <a:extLst>
              <a:ext uri="{FF2B5EF4-FFF2-40B4-BE49-F238E27FC236}">
                <a16:creationId xmlns:a16="http://schemas.microsoft.com/office/drawing/2014/main" id="{A96BC1DE-6696-3408-564E-2D73B12663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rot="5400000">
            <a:off x="10711518" y="5393214"/>
            <a:ext cx="1097341" cy="736658"/>
            <a:chOff x="10508317" y="446637"/>
            <a:chExt cx="1097341" cy="736658"/>
          </a:xfrm>
        </p:grpSpPr>
        <p:sp>
          <p:nvSpPr>
            <p:cNvPr id="25" name="Graphic 15">
              <a:extLst>
                <a:ext uri="{FF2B5EF4-FFF2-40B4-BE49-F238E27FC236}">
                  <a16:creationId xmlns:a16="http://schemas.microsoft.com/office/drawing/2014/main" id="{268EB1E4-29D6-C3F5-BCBB-FB7E7EE5C2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0508317" y="492206"/>
              <a:ext cx="139039" cy="139039"/>
            </a:xfrm>
            <a:custGeom>
              <a:avLst/>
              <a:gdLst>
                <a:gd name="connsiteX0" fmla="*/ 129602 w 139039"/>
                <a:gd name="connsiteY0" fmla="*/ 60082 h 139039"/>
                <a:gd name="connsiteX1" fmla="*/ 78957 w 139039"/>
                <a:gd name="connsiteY1" fmla="*/ 60082 h 139039"/>
                <a:gd name="connsiteX2" fmla="*/ 78957 w 139039"/>
                <a:gd name="connsiteY2" fmla="*/ 9437 h 139039"/>
                <a:gd name="connsiteX3" fmla="*/ 69520 w 139039"/>
                <a:gd name="connsiteY3" fmla="*/ 0 h 139039"/>
                <a:gd name="connsiteX4" fmla="*/ 60082 w 139039"/>
                <a:gd name="connsiteY4" fmla="*/ 9437 h 139039"/>
                <a:gd name="connsiteX5" fmla="*/ 60082 w 139039"/>
                <a:gd name="connsiteY5" fmla="*/ 60082 h 139039"/>
                <a:gd name="connsiteX6" fmla="*/ 9437 w 139039"/>
                <a:gd name="connsiteY6" fmla="*/ 60082 h 139039"/>
                <a:gd name="connsiteX7" fmla="*/ 0 w 139039"/>
                <a:gd name="connsiteY7" fmla="*/ 69520 h 139039"/>
                <a:gd name="connsiteX8" fmla="*/ 9437 w 139039"/>
                <a:gd name="connsiteY8" fmla="*/ 78957 h 139039"/>
                <a:gd name="connsiteX9" fmla="*/ 60082 w 139039"/>
                <a:gd name="connsiteY9" fmla="*/ 78957 h 139039"/>
                <a:gd name="connsiteX10" fmla="*/ 60082 w 139039"/>
                <a:gd name="connsiteY10" fmla="*/ 129602 h 139039"/>
                <a:gd name="connsiteX11" fmla="*/ 69520 w 139039"/>
                <a:gd name="connsiteY11" fmla="*/ 139039 h 139039"/>
                <a:gd name="connsiteX12" fmla="*/ 78957 w 139039"/>
                <a:gd name="connsiteY12" fmla="*/ 129602 h 139039"/>
                <a:gd name="connsiteX13" fmla="*/ 78957 w 139039"/>
                <a:gd name="connsiteY13" fmla="*/ 78957 h 139039"/>
                <a:gd name="connsiteX14" fmla="*/ 129602 w 139039"/>
                <a:gd name="connsiteY14" fmla="*/ 78957 h 139039"/>
                <a:gd name="connsiteX15" fmla="*/ 139039 w 139039"/>
                <a:gd name="connsiteY15" fmla="*/ 69520 h 139039"/>
                <a:gd name="connsiteX16" fmla="*/ 129602 w 139039"/>
                <a:gd name="connsiteY16" fmla="*/ 60082 h 1390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39039" h="139039">
                  <a:moveTo>
                    <a:pt x="129602" y="60082"/>
                  </a:moveTo>
                  <a:lnTo>
                    <a:pt x="78957" y="60082"/>
                  </a:lnTo>
                  <a:lnTo>
                    <a:pt x="78957" y="9437"/>
                  </a:lnTo>
                  <a:cubicBezTo>
                    <a:pt x="78957" y="4225"/>
                    <a:pt x="74731" y="0"/>
                    <a:pt x="69520" y="0"/>
                  </a:cubicBezTo>
                  <a:cubicBezTo>
                    <a:pt x="64308" y="0"/>
                    <a:pt x="60082" y="4225"/>
                    <a:pt x="60082" y="9437"/>
                  </a:cubicBezTo>
                  <a:lnTo>
                    <a:pt x="60082" y="60082"/>
                  </a:lnTo>
                  <a:lnTo>
                    <a:pt x="9437" y="60082"/>
                  </a:lnTo>
                  <a:cubicBezTo>
                    <a:pt x="4225" y="60082"/>
                    <a:pt x="0" y="64308"/>
                    <a:pt x="0" y="69520"/>
                  </a:cubicBezTo>
                  <a:cubicBezTo>
                    <a:pt x="0" y="74731"/>
                    <a:pt x="4225" y="78957"/>
                    <a:pt x="9437" y="78957"/>
                  </a:cubicBezTo>
                  <a:lnTo>
                    <a:pt x="60082" y="78957"/>
                  </a:lnTo>
                  <a:lnTo>
                    <a:pt x="60082" y="129602"/>
                  </a:lnTo>
                  <a:cubicBezTo>
                    <a:pt x="60082" y="134814"/>
                    <a:pt x="64308" y="139039"/>
                    <a:pt x="69520" y="139039"/>
                  </a:cubicBezTo>
                  <a:cubicBezTo>
                    <a:pt x="74731" y="139039"/>
                    <a:pt x="78957" y="134814"/>
                    <a:pt x="78957" y="129602"/>
                  </a:cubicBezTo>
                  <a:lnTo>
                    <a:pt x="78957" y="78957"/>
                  </a:lnTo>
                  <a:lnTo>
                    <a:pt x="129602" y="78957"/>
                  </a:lnTo>
                  <a:cubicBezTo>
                    <a:pt x="134814" y="78957"/>
                    <a:pt x="139039" y="74731"/>
                    <a:pt x="139039" y="69520"/>
                  </a:cubicBezTo>
                  <a:cubicBezTo>
                    <a:pt x="139039" y="64308"/>
                    <a:pt x="134814" y="60082"/>
                    <a:pt x="129602" y="60082"/>
                  </a:cubicBezTo>
                  <a:close/>
                </a:path>
              </a:pathLst>
            </a:custGeom>
            <a:solidFill>
              <a:schemeClr val="accent2"/>
            </a:solidFill>
            <a:ln w="6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6" name="Graphic 16">
              <a:extLst>
                <a:ext uri="{FF2B5EF4-FFF2-40B4-BE49-F238E27FC236}">
                  <a16:creationId xmlns:a16="http://schemas.microsoft.com/office/drawing/2014/main" id="{09524D46-140F-2F4F-430B-F59815A07C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1477944" y="1055581"/>
              <a:ext cx="127714" cy="127714"/>
            </a:xfrm>
            <a:custGeom>
              <a:avLst/>
              <a:gdLst>
                <a:gd name="connsiteX0" fmla="*/ 63857 w 127714"/>
                <a:gd name="connsiteY0" fmla="*/ 18874 h 127714"/>
                <a:gd name="connsiteX1" fmla="*/ 108840 w 127714"/>
                <a:gd name="connsiteY1" fmla="*/ 63857 h 127714"/>
                <a:gd name="connsiteX2" fmla="*/ 63857 w 127714"/>
                <a:gd name="connsiteY2" fmla="*/ 108840 h 127714"/>
                <a:gd name="connsiteX3" fmla="*/ 18874 w 127714"/>
                <a:gd name="connsiteY3" fmla="*/ 63857 h 127714"/>
                <a:gd name="connsiteX4" fmla="*/ 63857 w 127714"/>
                <a:gd name="connsiteY4" fmla="*/ 18874 h 127714"/>
                <a:gd name="connsiteX5" fmla="*/ 63857 w 127714"/>
                <a:gd name="connsiteY5" fmla="*/ 0 h 127714"/>
                <a:gd name="connsiteX6" fmla="*/ 0 w 127714"/>
                <a:gd name="connsiteY6" fmla="*/ 63857 h 127714"/>
                <a:gd name="connsiteX7" fmla="*/ 63857 w 127714"/>
                <a:gd name="connsiteY7" fmla="*/ 127714 h 127714"/>
                <a:gd name="connsiteX8" fmla="*/ 127714 w 127714"/>
                <a:gd name="connsiteY8" fmla="*/ 63857 h 127714"/>
                <a:gd name="connsiteX9" fmla="*/ 63857 w 127714"/>
                <a:gd name="connsiteY9" fmla="*/ 0 h 127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7714" h="127714">
                  <a:moveTo>
                    <a:pt x="63857" y="18874"/>
                  </a:moveTo>
                  <a:cubicBezTo>
                    <a:pt x="88700" y="18874"/>
                    <a:pt x="108840" y="39014"/>
                    <a:pt x="108840" y="63857"/>
                  </a:cubicBezTo>
                  <a:cubicBezTo>
                    <a:pt x="108840" y="88700"/>
                    <a:pt x="88700" y="108840"/>
                    <a:pt x="63857" y="108840"/>
                  </a:cubicBezTo>
                  <a:cubicBezTo>
                    <a:pt x="39014" y="108840"/>
                    <a:pt x="18874" y="88700"/>
                    <a:pt x="18874" y="63857"/>
                  </a:cubicBezTo>
                  <a:cubicBezTo>
                    <a:pt x="18898" y="39024"/>
                    <a:pt x="39024" y="18898"/>
                    <a:pt x="63857" y="18874"/>
                  </a:cubicBezTo>
                  <a:moveTo>
                    <a:pt x="63857" y="0"/>
                  </a:moveTo>
                  <a:cubicBezTo>
                    <a:pt x="28590" y="0"/>
                    <a:pt x="0" y="28590"/>
                    <a:pt x="0" y="63857"/>
                  </a:cubicBezTo>
                  <a:cubicBezTo>
                    <a:pt x="0" y="99124"/>
                    <a:pt x="28590" y="127714"/>
                    <a:pt x="63857" y="127714"/>
                  </a:cubicBezTo>
                  <a:cubicBezTo>
                    <a:pt x="99124" y="127714"/>
                    <a:pt x="127714" y="99124"/>
                    <a:pt x="127714" y="63857"/>
                  </a:cubicBezTo>
                  <a:cubicBezTo>
                    <a:pt x="127714" y="28590"/>
                    <a:pt x="99124" y="0"/>
                    <a:pt x="63857" y="0"/>
                  </a:cubicBezTo>
                  <a:close/>
                </a:path>
              </a:pathLst>
            </a:custGeom>
            <a:solidFill>
              <a:schemeClr val="accent2"/>
            </a:solidFill>
            <a:ln w="6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7" name="Graphic 14">
              <a:extLst>
                <a:ext uri="{FF2B5EF4-FFF2-40B4-BE49-F238E27FC236}">
                  <a16:creationId xmlns:a16="http://schemas.microsoft.com/office/drawing/2014/main" id="{AC75143B-C717-8D04-743C-B40FB5EFB2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1241555" y="446637"/>
              <a:ext cx="91138" cy="91138"/>
            </a:xfrm>
            <a:custGeom>
              <a:avLst/>
              <a:gdLst>
                <a:gd name="connsiteX0" fmla="*/ 91138 w 91138"/>
                <a:gd name="connsiteY0" fmla="*/ 45569 h 91138"/>
                <a:gd name="connsiteX1" fmla="*/ 45569 w 91138"/>
                <a:gd name="connsiteY1" fmla="*/ 91138 h 91138"/>
                <a:gd name="connsiteX2" fmla="*/ 0 w 91138"/>
                <a:gd name="connsiteY2" fmla="*/ 45569 h 91138"/>
                <a:gd name="connsiteX3" fmla="*/ 45569 w 91138"/>
                <a:gd name="connsiteY3" fmla="*/ 0 h 91138"/>
                <a:gd name="connsiteX4" fmla="*/ 91138 w 91138"/>
                <a:gd name="connsiteY4" fmla="*/ 45569 h 9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138" h="91138">
                  <a:moveTo>
                    <a:pt x="91138" y="45569"/>
                  </a:moveTo>
                  <a:cubicBezTo>
                    <a:pt x="91138" y="70736"/>
                    <a:pt x="70736" y="91138"/>
                    <a:pt x="45569" y="91138"/>
                  </a:cubicBezTo>
                  <a:cubicBezTo>
                    <a:pt x="20402" y="91138"/>
                    <a:pt x="0" y="70736"/>
                    <a:pt x="0" y="45569"/>
                  </a:cubicBezTo>
                  <a:cubicBezTo>
                    <a:pt x="0" y="20402"/>
                    <a:pt x="20402" y="0"/>
                    <a:pt x="45569" y="0"/>
                  </a:cubicBezTo>
                  <a:cubicBezTo>
                    <a:pt x="70736" y="0"/>
                    <a:pt x="91138" y="20402"/>
                    <a:pt x="91138" y="45569"/>
                  </a:cubicBezTo>
                  <a:close/>
                </a:path>
              </a:pathLst>
            </a:custGeom>
            <a:solidFill>
              <a:schemeClr val="accent2"/>
            </a:solidFill>
            <a:ln w="4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4873764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96CF8C-1EA0-4E47-AC60-CAC3B80A3C5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80160" y="640080"/>
            <a:ext cx="10087699" cy="1280160"/>
          </a:xfrm>
        </p:spPr>
        <p:txBody>
          <a:bodyPr lIns="0" tIns="0" rIns="0" bIns="0" anchor="b" anchorCtr="0"/>
          <a:lstStyle>
            <a:lvl1pPr>
              <a:defRPr sz="4000" b="1" cap="all" baseline="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116B8DF0-B7E6-5032-C3C7-E457E793B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8CABF8-19D8-4F3C-994F-4D35EC7A2C3E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280160" y="2103119"/>
            <a:ext cx="10087699" cy="4114800"/>
          </a:xfrm>
        </p:spPr>
        <p:txBody>
          <a:bodyPr lIns="0" tIns="0" rIns="0" bIns="0"/>
          <a:lstStyle/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C05CAAB-DBA2-4548-AD5F-01BB97FBB2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40664" y="1371600"/>
            <a:ext cx="0" cy="5486400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C5F4D40-ADE4-5EEB-436C-8563A49C5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0160" y="6356350"/>
            <a:ext cx="4114800" cy="365125"/>
          </a:xfrm>
        </p:spPr>
        <p:txBody>
          <a:bodyPr lIns="0"/>
          <a:lstStyle>
            <a:lvl1pPr algn="l">
              <a:defRPr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17450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Bubbles and Title 1">
    <p:bg>
      <p:bgPr>
        <a:gradFill>
          <a:gsLst>
            <a:gs pos="100000">
              <a:schemeClr val="accent4"/>
            </a:gs>
            <a:gs pos="0">
              <a:schemeClr val="accent2"/>
            </a:gs>
          </a:gsLst>
          <a:lin ang="81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9F227-D21C-48B3-828A-6BFA9585E8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92897" y="585216"/>
            <a:ext cx="8965094" cy="2276856"/>
          </a:xfrm>
        </p:spPr>
        <p:txBody>
          <a:bodyPr lIns="0" tIns="0" rIns="0" anchor="b"/>
          <a:lstStyle>
            <a:lvl1pPr algn="r">
              <a:lnSpc>
                <a:spcPts val="4800"/>
              </a:lnSpc>
              <a:defRPr sz="4800" b="1" cap="all" spc="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Picture Placeholder 14">
            <a:extLst>
              <a:ext uri="{FF2B5EF4-FFF2-40B4-BE49-F238E27FC236}">
                <a16:creationId xmlns:a16="http://schemas.microsoft.com/office/drawing/2014/main" id="{FC9B12A4-113B-B3F6-5926-5C2A6F504ABA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371606" y="3205313"/>
            <a:ext cx="3043077" cy="3043083"/>
          </a:xfrm>
          <a:custGeom>
            <a:avLst/>
            <a:gdLst>
              <a:gd name="connsiteX0" fmla="*/ 2133823 w 4266960"/>
              <a:gd name="connsiteY0" fmla="*/ 0 h 4266968"/>
              <a:gd name="connsiteX1" fmla="*/ 4256628 w 4266960"/>
              <a:gd name="connsiteY1" fmla="*/ 1915652 h 4266968"/>
              <a:gd name="connsiteX2" fmla="*/ 4266960 w 4266960"/>
              <a:gd name="connsiteY2" fmla="*/ 2120258 h 4266968"/>
              <a:gd name="connsiteX3" fmla="*/ 4266960 w 4266960"/>
              <a:gd name="connsiteY3" fmla="*/ 2147389 h 4266968"/>
              <a:gd name="connsiteX4" fmla="*/ 4256628 w 4266960"/>
              <a:gd name="connsiteY4" fmla="*/ 2351994 h 4266968"/>
              <a:gd name="connsiteX5" fmla="*/ 2351994 w 4266960"/>
              <a:gd name="connsiteY5" fmla="*/ 4256629 h 4266968"/>
              <a:gd name="connsiteX6" fmla="*/ 2147230 w 4266960"/>
              <a:gd name="connsiteY6" fmla="*/ 4266968 h 4266968"/>
              <a:gd name="connsiteX7" fmla="*/ 2120416 w 4266960"/>
              <a:gd name="connsiteY7" fmla="*/ 4266968 h 4266968"/>
              <a:gd name="connsiteX8" fmla="*/ 1915652 w 4266960"/>
              <a:gd name="connsiteY8" fmla="*/ 4256629 h 4266968"/>
              <a:gd name="connsiteX9" fmla="*/ 0 w 4266960"/>
              <a:gd name="connsiteY9" fmla="*/ 2133823 h 4266968"/>
              <a:gd name="connsiteX10" fmla="*/ 2133823 w 4266960"/>
              <a:gd name="connsiteY10" fmla="*/ 0 h 4266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266960" h="4266968">
                <a:moveTo>
                  <a:pt x="2133823" y="0"/>
                </a:moveTo>
                <a:cubicBezTo>
                  <a:pt x="3238644" y="0"/>
                  <a:pt x="4147355" y="839660"/>
                  <a:pt x="4256628" y="1915652"/>
                </a:cubicBezTo>
                <a:lnTo>
                  <a:pt x="4266960" y="2120258"/>
                </a:lnTo>
                <a:lnTo>
                  <a:pt x="4266960" y="2147389"/>
                </a:lnTo>
                <a:lnTo>
                  <a:pt x="4256628" y="2351994"/>
                </a:lnTo>
                <a:cubicBezTo>
                  <a:pt x="4154640" y="3356254"/>
                  <a:pt x="3356253" y="4154640"/>
                  <a:pt x="2351994" y="4256629"/>
                </a:cubicBezTo>
                <a:lnTo>
                  <a:pt x="2147230" y="4266968"/>
                </a:lnTo>
                <a:lnTo>
                  <a:pt x="2120416" y="4266968"/>
                </a:lnTo>
                <a:lnTo>
                  <a:pt x="1915652" y="4256629"/>
                </a:lnTo>
                <a:cubicBezTo>
                  <a:pt x="839660" y="4147356"/>
                  <a:pt x="0" y="3238645"/>
                  <a:pt x="0" y="2133823"/>
                </a:cubicBezTo>
                <a:cubicBezTo>
                  <a:pt x="0" y="955346"/>
                  <a:pt x="955346" y="0"/>
                  <a:pt x="2133823" y="0"/>
                </a:cubicBezTo>
                <a:close/>
              </a:path>
            </a:pathLst>
          </a:custGeom>
        </p:spPr>
        <p:txBody>
          <a:bodyPr wrap="square" tIns="914400" anchor="t" anchorCtr="0">
            <a:noAutofit/>
          </a:bodyPr>
          <a:lstStyle>
            <a:lvl1pPr algn="ctr">
              <a:buNone/>
              <a:defRPr sz="1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A928810C-E773-43AE-A2A1-4073955CC8D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640609" y="3127248"/>
            <a:ext cx="6117381" cy="3017520"/>
          </a:xfrm>
        </p:spPr>
        <p:txBody>
          <a:bodyPr lIns="0" tIns="0" rIns="0" bIns="0">
            <a:normAutofit/>
          </a:bodyPr>
          <a:lstStyle>
            <a:lvl1pPr marL="0" indent="0" algn="r">
              <a:spcBef>
                <a:spcPts val="1200"/>
              </a:spcBef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8AF51D36-DB19-27CD-47E0-A4261648DA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rot="18614240">
            <a:off x="3975343" y="2819532"/>
            <a:ext cx="465456" cy="581432"/>
            <a:chOff x="7843462" y="2744546"/>
            <a:chExt cx="465456" cy="581432"/>
          </a:xfrm>
        </p:grpSpPr>
        <p:sp>
          <p:nvSpPr>
            <p:cNvPr id="4" name="Graphic 12">
              <a:extLst>
                <a:ext uri="{FF2B5EF4-FFF2-40B4-BE49-F238E27FC236}">
                  <a16:creationId xmlns:a16="http://schemas.microsoft.com/office/drawing/2014/main" id="{3EFED0E0-17D4-C5B0-09D0-B43338A856B3}"/>
                </a:ext>
              </a:extLst>
            </p:cNvPr>
            <p:cNvSpPr/>
            <p:nvPr userDrawn="1"/>
          </p:nvSpPr>
          <p:spPr>
            <a:xfrm>
              <a:off x="8217780" y="2973840"/>
              <a:ext cx="91138" cy="91138"/>
            </a:xfrm>
            <a:custGeom>
              <a:avLst/>
              <a:gdLst>
                <a:gd name="connsiteX0" fmla="*/ 91138 w 91138"/>
                <a:gd name="connsiteY0" fmla="*/ 45569 h 91138"/>
                <a:gd name="connsiteX1" fmla="*/ 45569 w 91138"/>
                <a:gd name="connsiteY1" fmla="*/ 91138 h 91138"/>
                <a:gd name="connsiteX2" fmla="*/ 0 w 91138"/>
                <a:gd name="connsiteY2" fmla="*/ 45569 h 91138"/>
                <a:gd name="connsiteX3" fmla="*/ 45569 w 91138"/>
                <a:gd name="connsiteY3" fmla="*/ 0 h 91138"/>
                <a:gd name="connsiteX4" fmla="*/ 91138 w 91138"/>
                <a:gd name="connsiteY4" fmla="*/ 45569 h 9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138" h="91138">
                  <a:moveTo>
                    <a:pt x="91138" y="45569"/>
                  </a:moveTo>
                  <a:cubicBezTo>
                    <a:pt x="91138" y="70736"/>
                    <a:pt x="70736" y="91138"/>
                    <a:pt x="45569" y="91138"/>
                  </a:cubicBezTo>
                  <a:cubicBezTo>
                    <a:pt x="20402" y="91138"/>
                    <a:pt x="0" y="70736"/>
                    <a:pt x="0" y="45569"/>
                  </a:cubicBezTo>
                  <a:cubicBezTo>
                    <a:pt x="0" y="20402"/>
                    <a:pt x="20402" y="0"/>
                    <a:pt x="45569" y="0"/>
                  </a:cubicBezTo>
                  <a:cubicBezTo>
                    <a:pt x="70736" y="0"/>
                    <a:pt x="91138" y="20402"/>
                    <a:pt x="91138" y="45569"/>
                  </a:cubicBezTo>
                  <a:close/>
                </a:path>
              </a:pathLst>
            </a:custGeom>
            <a:solidFill>
              <a:schemeClr val="bg1"/>
            </a:solidFill>
            <a:ln w="4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5" name="Graphic 13">
              <a:extLst>
                <a:ext uri="{FF2B5EF4-FFF2-40B4-BE49-F238E27FC236}">
                  <a16:creationId xmlns:a16="http://schemas.microsoft.com/office/drawing/2014/main" id="{8F798BBE-9B6F-700D-08A1-09ABC5388CCE}"/>
                </a:ext>
              </a:extLst>
            </p:cNvPr>
            <p:cNvSpPr/>
            <p:nvPr userDrawn="1"/>
          </p:nvSpPr>
          <p:spPr>
            <a:xfrm>
              <a:off x="7859002" y="2744546"/>
              <a:ext cx="139038" cy="139038"/>
            </a:xfrm>
            <a:custGeom>
              <a:avLst/>
              <a:gdLst>
                <a:gd name="connsiteX0" fmla="*/ 129601 w 139038"/>
                <a:gd name="connsiteY0" fmla="*/ 60082 h 139038"/>
                <a:gd name="connsiteX1" fmla="*/ 78956 w 139038"/>
                <a:gd name="connsiteY1" fmla="*/ 60082 h 139038"/>
                <a:gd name="connsiteX2" fmla="*/ 78956 w 139038"/>
                <a:gd name="connsiteY2" fmla="*/ 9437 h 139038"/>
                <a:gd name="connsiteX3" fmla="*/ 69519 w 139038"/>
                <a:gd name="connsiteY3" fmla="*/ 0 h 139038"/>
                <a:gd name="connsiteX4" fmla="*/ 60082 w 139038"/>
                <a:gd name="connsiteY4" fmla="*/ 9437 h 139038"/>
                <a:gd name="connsiteX5" fmla="*/ 60082 w 139038"/>
                <a:gd name="connsiteY5" fmla="*/ 60082 h 139038"/>
                <a:gd name="connsiteX6" fmla="*/ 9437 w 139038"/>
                <a:gd name="connsiteY6" fmla="*/ 60082 h 139038"/>
                <a:gd name="connsiteX7" fmla="*/ 0 w 139038"/>
                <a:gd name="connsiteY7" fmla="*/ 69519 h 139038"/>
                <a:gd name="connsiteX8" fmla="*/ 9437 w 139038"/>
                <a:gd name="connsiteY8" fmla="*/ 78956 h 139038"/>
                <a:gd name="connsiteX9" fmla="*/ 60082 w 139038"/>
                <a:gd name="connsiteY9" fmla="*/ 78956 h 139038"/>
                <a:gd name="connsiteX10" fmla="*/ 60082 w 139038"/>
                <a:gd name="connsiteY10" fmla="*/ 129601 h 139038"/>
                <a:gd name="connsiteX11" fmla="*/ 69519 w 139038"/>
                <a:gd name="connsiteY11" fmla="*/ 139038 h 139038"/>
                <a:gd name="connsiteX12" fmla="*/ 78956 w 139038"/>
                <a:gd name="connsiteY12" fmla="*/ 129601 h 139038"/>
                <a:gd name="connsiteX13" fmla="*/ 78956 w 139038"/>
                <a:gd name="connsiteY13" fmla="*/ 78956 h 139038"/>
                <a:gd name="connsiteX14" fmla="*/ 129601 w 139038"/>
                <a:gd name="connsiteY14" fmla="*/ 78956 h 139038"/>
                <a:gd name="connsiteX15" fmla="*/ 139038 w 139038"/>
                <a:gd name="connsiteY15" fmla="*/ 69519 h 139038"/>
                <a:gd name="connsiteX16" fmla="*/ 129601 w 139038"/>
                <a:gd name="connsiteY16" fmla="*/ 60082 h 139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39038" h="139038">
                  <a:moveTo>
                    <a:pt x="129601" y="60082"/>
                  </a:moveTo>
                  <a:lnTo>
                    <a:pt x="78956" y="60082"/>
                  </a:lnTo>
                  <a:lnTo>
                    <a:pt x="78956" y="9437"/>
                  </a:lnTo>
                  <a:cubicBezTo>
                    <a:pt x="78956" y="4225"/>
                    <a:pt x="74731" y="0"/>
                    <a:pt x="69519" y="0"/>
                  </a:cubicBezTo>
                  <a:cubicBezTo>
                    <a:pt x="64307" y="0"/>
                    <a:pt x="60082" y="4225"/>
                    <a:pt x="60082" y="9437"/>
                  </a:cubicBezTo>
                  <a:lnTo>
                    <a:pt x="60082" y="60082"/>
                  </a:lnTo>
                  <a:lnTo>
                    <a:pt x="9437" y="60082"/>
                  </a:lnTo>
                  <a:cubicBezTo>
                    <a:pt x="4225" y="60082"/>
                    <a:pt x="0" y="64307"/>
                    <a:pt x="0" y="69519"/>
                  </a:cubicBezTo>
                  <a:cubicBezTo>
                    <a:pt x="0" y="74731"/>
                    <a:pt x="4225" y="78956"/>
                    <a:pt x="9437" y="78956"/>
                  </a:cubicBezTo>
                  <a:lnTo>
                    <a:pt x="60082" y="78956"/>
                  </a:lnTo>
                  <a:lnTo>
                    <a:pt x="60082" y="129601"/>
                  </a:lnTo>
                  <a:cubicBezTo>
                    <a:pt x="60082" y="134813"/>
                    <a:pt x="64307" y="139038"/>
                    <a:pt x="69519" y="139038"/>
                  </a:cubicBezTo>
                  <a:cubicBezTo>
                    <a:pt x="74731" y="139038"/>
                    <a:pt x="78956" y="134813"/>
                    <a:pt x="78956" y="129601"/>
                  </a:cubicBezTo>
                  <a:lnTo>
                    <a:pt x="78956" y="78956"/>
                  </a:lnTo>
                  <a:lnTo>
                    <a:pt x="129601" y="78956"/>
                  </a:lnTo>
                  <a:cubicBezTo>
                    <a:pt x="134813" y="78956"/>
                    <a:pt x="139038" y="74731"/>
                    <a:pt x="139038" y="69519"/>
                  </a:cubicBezTo>
                  <a:cubicBezTo>
                    <a:pt x="139038" y="64307"/>
                    <a:pt x="134813" y="60082"/>
                    <a:pt x="129601" y="60082"/>
                  </a:cubicBezTo>
                  <a:close/>
                </a:path>
              </a:pathLst>
            </a:custGeom>
            <a:solidFill>
              <a:schemeClr val="bg1"/>
            </a:solidFill>
            <a:ln w="6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6" name="Graphic 15">
              <a:extLst>
                <a:ext uri="{FF2B5EF4-FFF2-40B4-BE49-F238E27FC236}">
                  <a16:creationId xmlns:a16="http://schemas.microsoft.com/office/drawing/2014/main" id="{4AE2D1C5-9D85-9049-690C-3AFCE7E2DA56}"/>
                </a:ext>
              </a:extLst>
            </p:cNvPr>
            <p:cNvSpPr/>
            <p:nvPr userDrawn="1"/>
          </p:nvSpPr>
          <p:spPr>
            <a:xfrm>
              <a:off x="7843462" y="3198265"/>
              <a:ext cx="127713" cy="127713"/>
            </a:xfrm>
            <a:custGeom>
              <a:avLst/>
              <a:gdLst>
                <a:gd name="connsiteX0" fmla="*/ 63857 w 127713"/>
                <a:gd name="connsiteY0" fmla="*/ 18874 h 127713"/>
                <a:gd name="connsiteX1" fmla="*/ 108839 w 127713"/>
                <a:gd name="connsiteY1" fmla="*/ 63857 h 127713"/>
                <a:gd name="connsiteX2" fmla="*/ 63857 w 127713"/>
                <a:gd name="connsiteY2" fmla="*/ 108839 h 127713"/>
                <a:gd name="connsiteX3" fmla="*/ 18874 w 127713"/>
                <a:gd name="connsiteY3" fmla="*/ 63857 h 127713"/>
                <a:gd name="connsiteX4" fmla="*/ 63857 w 127713"/>
                <a:gd name="connsiteY4" fmla="*/ 18874 h 127713"/>
                <a:gd name="connsiteX5" fmla="*/ 63857 w 127713"/>
                <a:gd name="connsiteY5" fmla="*/ 0 h 127713"/>
                <a:gd name="connsiteX6" fmla="*/ 0 w 127713"/>
                <a:gd name="connsiteY6" fmla="*/ 63857 h 127713"/>
                <a:gd name="connsiteX7" fmla="*/ 63857 w 127713"/>
                <a:gd name="connsiteY7" fmla="*/ 127713 h 127713"/>
                <a:gd name="connsiteX8" fmla="*/ 127713 w 127713"/>
                <a:gd name="connsiteY8" fmla="*/ 63857 h 127713"/>
                <a:gd name="connsiteX9" fmla="*/ 63857 w 127713"/>
                <a:gd name="connsiteY9" fmla="*/ 0 h 127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7713" h="127713">
                  <a:moveTo>
                    <a:pt x="63857" y="18874"/>
                  </a:moveTo>
                  <a:cubicBezTo>
                    <a:pt x="88700" y="18874"/>
                    <a:pt x="108839" y="39013"/>
                    <a:pt x="108839" y="63857"/>
                  </a:cubicBezTo>
                  <a:cubicBezTo>
                    <a:pt x="108839" y="88700"/>
                    <a:pt x="88700" y="108839"/>
                    <a:pt x="63857" y="108839"/>
                  </a:cubicBezTo>
                  <a:cubicBezTo>
                    <a:pt x="39013" y="108839"/>
                    <a:pt x="18874" y="88700"/>
                    <a:pt x="18874" y="63857"/>
                  </a:cubicBezTo>
                  <a:cubicBezTo>
                    <a:pt x="18898" y="39023"/>
                    <a:pt x="39023" y="18898"/>
                    <a:pt x="63857" y="18874"/>
                  </a:cubicBezTo>
                  <a:moveTo>
                    <a:pt x="63857" y="0"/>
                  </a:moveTo>
                  <a:cubicBezTo>
                    <a:pt x="28590" y="0"/>
                    <a:pt x="0" y="28590"/>
                    <a:pt x="0" y="63857"/>
                  </a:cubicBezTo>
                  <a:cubicBezTo>
                    <a:pt x="0" y="99124"/>
                    <a:pt x="28590" y="127713"/>
                    <a:pt x="63857" y="127713"/>
                  </a:cubicBezTo>
                  <a:cubicBezTo>
                    <a:pt x="99124" y="127713"/>
                    <a:pt x="127713" y="99124"/>
                    <a:pt x="127713" y="63857"/>
                  </a:cubicBezTo>
                  <a:cubicBezTo>
                    <a:pt x="127713" y="28590"/>
                    <a:pt x="99124" y="0"/>
                    <a:pt x="63857" y="0"/>
                  </a:cubicBezTo>
                  <a:close/>
                </a:path>
              </a:pathLst>
            </a:custGeom>
            <a:solidFill>
              <a:schemeClr val="bg1"/>
            </a:solidFill>
            <a:ln w="6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D0FE75D-ACD3-655E-58A7-8F2C182760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40664" y="3503032"/>
            <a:ext cx="0" cy="3346090"/>
          </a:xfrm>
          <a:prstGeom prst="line">
            <a:avLst/>
          </a:prstGeom>
          <a:ln w="25400" cap="sq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93626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9F227-D21C-48B3-828A-6BFA9585E82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136525"/>
            <a:ext cx="10515600" cy="1509713"/>
          </a:xfrm>
        </p:spPr>
        <p:txBody>
          <a:bodyPr/>
          <a:lstStyle/>
          <a:p>
            <a:r>
              <a:rPr lang="en-US" dirty="0"/>
              <a:t>Click to add title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BC03C0-6EB7-4633-967C-12C35768B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FF4306-91CD-4B7B-8A53-34BE8F997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4632" y="726630"/>
            <a:ext cx="520991" cy="517379"/>
          </a:xfrm>
        </p:spPr>
        <p:txBody>
          <a:bodyPr/>
          <a:lstStyle/>
          <a:p>
            <a:fld id="{D8DA9DAA-006C-4F4B-980E-E3DF019B24E2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B5B2B208-F5B9-0151-C982-A389CB0B29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15890" y="1371600"/>
            <a:ext cx="0" cy="5486400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3291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20EEA6CA-DE1E-18ED-E69E-54A1372FE2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15890" y="1371600"/>
            <a:ext cx="0" cy="5486400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F973C81-5E94-41F6-CE15-3B4763B3A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C835B5C-F994-9D57-3118-919EE90F57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0867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image">
    <p:bg>
      <p:bgPr>
        <a:gradFill>
          <a:gsLst>
            <a:gs pos="100000">
              <a:schemeClr val="accent4"/>
            </a:gs>
            <a:gs pos="0">
              <a:schemeClr val="accent2"/>
            </a:gs>
          </a:gsLst>
          <a:lin ang="81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9F227-D21C-48B3-828A-6BFA9585E82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16544" y="614202"/>
            <a:ext cx="5918072" cy="2276856"/>
          </a:xfrm>
        </p:spPr>
        <p:txBody>
          <a:bodyPr lIns="0" tIns="0" rIns="0" bIns="0" anchor="b"/>
          <a:lstStyle>
            <a:lvl1pPr algn="r">
              <a:lnSpc>
                <a:spcPts val="4000"/>
              </a:lnSpc>
              <a:defRPr sz="4000" b="1" cap="all" spc="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1C738AB3-8054-6E21-C34C-36AF3A31AC4E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8DA9DAA-006C-4F4B-980E-E3DF019B24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34120D15-E48C-4FBE-BB95-24DB36D9F458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280160" y="2530058"/>
            <a:ext cx="3707972" cy="3707971"/>
          </a:xfrm>
          <a:custGeom>
            <a:avLst/>
            <a:gdLst>
              <a:gd name="connsiteX0" fmla="*/ 1853986 w 3707972"/>
              <a:gd name="connsiteY0" fmla="*/ 0 h 3707971"/>
              <a:gd name="connsiteX1" fmla="*/ 3707972 w 3707972"/>
              <a:gd name="connsiteY1" fmla="*/ 1853986 h 3707971"/>
              <a:gd name="connsiteX2" fmla="*/ 2043545 w 3707972"/>
              <a:gd name="connsiteY2" fmla="*/ 3698400 h 3707971"/>
              <a:gd name="connsiteX3" fmla="*/ 1854006 w 3707972"/>
              <a:gd name="connsiteY3" fmla="*/ 3707971 h 3707971"/>
              <a:gd name="connsiteX4" fmla="*/ 1853966 w 3707972"/>
              <a:gd name="connsiteY4" fmla="*/ 3707971 h 3707971"/>
              <a:gd name="connsiteX5" fmla="*/ 1664427 w 3707972"/>
              <a:gd name="connsiteY5" fmla="*/ 3698400 h 3707971"/>
              <a:gd name="connsiteX6" fmla="*/ 0 w 3707972"/>
              <a:gd name="connsiteY6" fmla="*/ 1853986 h 3707971"/>
              <a:gd name="connsiteX7" fmla="*/ 1853986 w 3707972"/>
              <a:gd name="connsiteY7" fmla="*/ 0 h 37079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707972" h="3707971">
                <a:moveTo>
                  <a:pt x="1853986" y="0"/>
                </a:moveTo>
                <a:cubicBezTo>
                  <a:pt x="2877914" y="0"/>
                  <a:pt x="3707972" y="830058"/>
                  <a:pt x="3707972" y="1853986"/>
                </a:cubicBezTo>
                <a:cubicBezTo>
                  <a:pt x="3707972" y="2813919"/>
                  <a:pt x="2978429" y="3603458"/>
                  <a:pt x="2043545" y="3698400"/>
                </a:cubicBezTo>
                <a:lnTo>
                  <a:pt x="1854006" y="3707971"/>
                </a:lnTo>
                <a:lnTo>
                  <a:pt x="1853966" y="3707971"/>
                </a:lnTo>
                <a:lnTo>
                  <a:pt x="1664427" y="3698400"/>
                </a:lnTo>
                <a:cubicBezTo>
                  <a:pt x="729543" y="3603458"/>
                  <a:pt x="0" y="2813919"/>
                  <a:pt x="0" y="1853986"/>
                </a:cubicBezTo>
                <a:cubicBezTo>
                  <a:pt x="0" y="830058"/>
                  <a:pt x="830058" y="0"/>
                  <a:pt x="1853986" y="0"/>
                </a:cubicBezTo>
                <a:close/>
              </a:path>
            </a:pathLst>
          </a:custGeom>
        </p:spPr>
        <p:txBody>
          <a:bodyPr wrap="square" tIns="914400" anchor="t">
            <a:noAutofit/>
          </a:bodyPr>
          <a:lstStyle>
            <a:lvl1pPr algn="ctr">
              <a:buNone/>
              <a:defRPr sz="1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FD1B85-4BEF-C1C1-5619-B82E9E44A9F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116548" y="3161752"/>
            <a:ext cx="5918068" cy="3144965"/>
          </a:xfrm>
        </p:spPr>
        <p:txBody>
          <a:bodyPr lIns="0" tIns="0" rIns="0" bIns="0">
            <a:normAutofit/>
          </a:bodyPr>
          <a:lstStyle>
            <a:lvl1pPr marL="0" indent="0" algn="r">
              <a:spcBef>
                <a:spcPts val="1200"/>
              </a:spcBef>
              <a:buNone/>
              <a:defRPr sz="2400">
                <a:solidFill>
                  <a:schemeClr val="bg1"/>
                </a:solidFill>
              </a:defRPr>
            </a:lvl1pPr>
            <a:lvl2pPr marL="457200" indent="0" algn="r">
              <a:spcBef>
                <a:spcPts val="1200"/>
              </a:spcBef>
              <a:buNone/>
              <a:defRPr sz="2400">
                <a:solidFill>
                  <a:schemeClr val="bg1"/>
                </a:solidFill>
              </a:defRPr>
            </a:lvl2pPr>
            <a:lvl3pPr marL="914400" indent="0" algn="r">
              <a:spcBef>
                <a:spcPts val="1200"/>
              </a:spcBef>
              <a:buNone/>
              <a:defRPr sz="2400">
                <a:solidFill>
                  <a:schemeClr val="bg1"/>
                </a:solidFill>
              </a:defRPr>
            </a:lvl3pPr>
            <a:lvl4pPr marL="1371600" indent="0" algn="r">
              <a:spcBef>
                <a:spcPts val="1200"/>
              </a:spcBef>
              <a:buNone/>
              <a:defRPr sz="2400">
                <a:solidFill>
                  <a:schemeClr val="bg1"/>
                </a:solidFill>
              </a:defRPr>
            </a:lvl4pPr>
            <a:lvl5pPr marL="1828800" indent="0" algn="r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3AE7F8D-AE68-4A83-BAB5-3A97D473CE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40664" y="1371600"/>
            <a:ext cx="0" cy="5486400"/>
          </a:xfrm>
          <a:prstGeom prst="line">
            <a:avLst/>
          </a:prstGeom>
          <a:ln w="25400" cap="sq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Graphic 12">
            <a:extLst>
              <a:ext uri="{FF2B5EF4-FFF2-40B4-BE49-F238E27FC236}">
                <a16:creationId xmlns:a16="http://schemas.microsoft.com/office/drawing/2014/main" id="{EA1B6985-3E5A-40F4-9268-D4AB3BBF8C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745394" y="2760277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bg1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3" name="Graphic 13">
            <a:extLst>
              <a:ext uri="{FF2B5EF4-FFF2-40B4-BE49-F238E27FC236}">
                <a16:creationId xmlns:a16="http://schemas.microsoft.com/office/drawing/2014/main" id="{338BC906-9D03-4280-85E8-21A81BC21D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386614" y="2530982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bg1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7" name="Graphic 15">
            <a:extLst>
              <a:ext uri="{FF2B5EF4-FFF2-40B4-BE49-F238E27FC236}">
                <a16:creationId xmlns:a16="http://schemas.microsoft.com/office/drawing/2014/main" id="{C5C06D53-C9F6-47E8-BFE1-B8193A1AED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652402" y="6031572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bg1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CE9872E9-2F0D-2FEB-0974-F0BBBC5E0331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7238999" y="6356350"/>
            <a:ext cx="379561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0768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Picture">
    <p:bg>
      <p:bgPr>
        <a:gradFill>
          <a:gsLst>
            <a:gs pos="100000">
              <a:schemeClr val="accent4"/>
            </a:gs>
            <a:gs pos="0">
              <a:schemeClr val="accent2"/>
            </a:gs>
          </a:gsLst>
          <a:lin ang="189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40AAD-80AF-40E7-BE3F-43D32FC68E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0159" y="3386775"/>
            <a:ext cx="8311102" cy="3080335"/>
          </a:xfrm>
        </p:spPr>
        <p:txBody>
          <a:bodyPr lIns="0" tIns="274320" rIns="0" bIns="0" anchor="t" anchorCtr="0"/>
          <a:lstStyle>
            <a:lvl1pPr algn="l">
              <a:lnSpc>
                <a:spcPts val="5400"/>
              </a:lnSpc>
              <a:defRPr sz="5400" b="1" i="0" cap="all" spc="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E825845-66DD-4B77-A729-CD97D156FE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1280160" y="0"/>
            <a:ext cx="0" cy="3352800"/>
          </a:xfrm>
          <a:prstGeom prst="line">
            <a:avLst/>
          </a:prstGeom>
          <a:ln w="25400" cap="sq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">
            <a:extLst>
              <a:ext uri="{FF2B5EF4-FFF2-40B4-BE49-F238E27FC236}">
                <a16:creationId xmlns:a16="http://schemas.microsoft.com/office/drawing/2014/main" id="{22749162-63A5-5BF9-895E-B0577A6C47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rot="19670435">
            <a:off x="7632743" y="794953"/>
            <a:ext cx="465456" cy="581432"/>
            <a:chOff x="7843462" y="2744546"/>
            <a:chExt cx="465456" cy="581432"/>
          </a:xfrm>
        </p:grpSpPr>
        <p:sp>
          <p:nvSpPr>
            <p:cNvPr id="19" name="Graphic 12">
              <a:extLst>
                <a:ext uri="{FF2B5EF4-FFF2-40B4-BE49-F238E27FC236}">
                  <a16:creationId xmlns:a16="http://schemas.microsoft.com/office/drawing/2014/main" id="{818B4386-1FCF-4ACE-BE25-AF9CC5E2256F}"/>
                </a:ext>
              </a:extLst>
            </p:cNvPr>
            <p:cNvSpPr/>
            <p:nvPr userDrawn="1"/>
          </p:nvSpPr>
          <p:spPr>
            <a:xfrm>
              <a:off x="8217780" y="2973840"/>
              <a:ext cx="91138" cy="91138"/>
            </a:xfrm>
            <a:custGeom>
              <a:avLst/>
              <a:gdLst>
                <a:gd name="connsiteX0" fmla="*/ 91138 w 91138"/>
                <a:gd name="connsiteY0" fmla="*/ 45569 h 91138"/>
                <a:gd name="connsiteX1" fmla="*/ 45569 w 91138"/>
                <a:gd name="connsiteY1" fmla="*/ 91138 h 91138"/>
                <a:gd name="connsiteX2" fmla="*/ 0 w 91138"/>
                <a:gd name="connsiteY2" fmla="*/ 45569 h 91138"/>
                <a:gd name="connsiteX3" fmla="*/ 45569 w 91138"/>
                <a:gd name="connsiteY3" fmla="*/ 0 h 91138"/>
                <a:gd name="connsiteX4" fmla="*/ 91138 w 91138"/>
                <a:gd name="connsiteY4" fmla="*/ 45569 h 9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138" h="91138">
                  <a:moveTo>
                    <a:pt x="91138" y="45569"/>
                  </a:moveTo>
                  <a:cubicBezTo>
                    <a:pt x="91138" y="70736"/>
                    <a:pt x="70736" y="91138"/>
                    <a:pt x="45569" y="91138"/>
                  </a:cubicBezTo>
                  <a:cubicBezTo>
                    <a:pt x="20402" y="91138"/>
                    <a:pt x="0" y="70736"/>
                    <a:pt x="0" y="45569"/>
                  </a:cubicBezTo>
                  <a:cubicBezTo>
                    <a:pt x="0" y="20402"/>
                    <a:pt x="20402" y="0"/>
                    <a:pt x="45569" y="0"/>
                  </a:cubicBezTo>
                  <a:cubicBezTo>
                    <a:pt x="70736" y="0"/>
                    <a:pt x="91138" y="20402"/>
                    <a:pt x="91138" y="45569"/>
                  </a:cubicBezTo>
                  <a:close/>
                </a:path>
              </a:pathLst>
            </a:custGeom>
            <a:solidFill>
              <a:schemeClr val="bg1"/>
            </a:solidFill>
            <a:ln w="4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1" name="Graphic 13">
              <a:extLst>
                <a:ext uri="{FF2B5EF4-FFF2-40B4-BE49-F238E27FC236}">
                  <a16:creationId xmlns:a16="http://schemas.microsoft.com/office/drawing/2014/main" id="{19319560-50ED-4963-A2CF-74663239D426}"/>
                </a:ext>
              </a:extLst>
            </p:cNvPr>
            <p:cNvSpPr/>
            <p:nvPr userDrawn="1"/>
          </p:nvSpPr>
          <p:spPr>
            <a:xfrm>
              <a:off x="7859002" y="2744546"/>
              <a:ext cx="139038" cy="139038"/>
            </a:xfrm>
            <a:custGeom>
              <a:avLst/>
              <a:gdLst>
                <a:gd name="connsiteX0" fmla="*/ 129601 w 139038"/>
                <a:gd name="connsiteY0" fmla="*/ 60082 h 139038"/>
                <a:gd name="connsiteX1" fmla="*/ 78956 w 139038"/>
                <a:gd name="connsiteY1" fmla="*/ 60082 h 139038"/>
                <a:gd name="connsiteX2" fmla="*/ 78956 w 139038"/>
                <a:gd name="connsiteY2" fmla="*/ 9437 h 139038"/>
                <a:gd name="connsiteX3" fmla="*/ 69519 w 139038"/>
                <a:gd name="connsiteY3" fmla="*/ 0 h 139038"/>
                <a:gd name="connsiteX4" fmla="*/ 60082 w 139038"/>
                <a:gd name="connsiteY4" fmla="*/ 9437 h 139038"/>
                <a:gd name="connsiteX5" fmla="*/ 60082 w 139038"/>
                <a:gd name="connsiteY5" fmla="*/ 60082 h 139038"/>
                <a:gd name="connsiteX6" fmla="*/ 9437 w 139038"/>
                <a:gd name="connsiteY6" fmla="*/ 60082 h 139038"/>
                <a:gd name="connsiteX7" fmla="*/ 0 w 139038"/>
                <a:gd name="connsiteY7" fmla="*/ 69519 h 139038"/>
                <a:gd name="connsiteX8" fmla="*/ 9437 w 139038"/>
                <a:gd name="connsiteY8" fmla="*/ 78956 h 139038"/>
                <a:gd name="connsiteX9" fmla="*/ 60082 w 139038"/>
                <a:gd name="connsiteY9" fmla="*/ 78956 h 139038"/>
                <a:gd name="connsiteX10" fmla="*/ 60082 w 139038"/>
                <a:gd name="connsiteY10" fmla="*/ 129601 h 139038"/>
                <a:gd name="connsiteX11" fmla="*/ 69519 w 139038"/>
                <a:gd name="connsiteY11" fmla="*/ 139038 h 139038"/>
                <a:gd name="connsiteX12" fmla="*/ 78956 w 139038"/>
                <a:gd name="connsiteY12" fmla="*/ 129601 h 139038"/>
                <a:gd name="connsiteX13" fmla="*/ 78956 w 139038"/>
                <a:gd name="connsiteY13" fmla="*/ 78956 h 139038"/>
                <a:gd name="connsiteX14" fmla="*/ 129601 w 139038"/>
                <a:gd name="connsiteY14" fmla="*/ 78956 h 139038"/>
                <a:gd name="connsiteX15" fmla="*/ 139038 w 139038"/>
                <a:gd name="connsiteY15" fmla="*/ 69519 h 139038"/>
                <a:gd name="connsiteX16" fmla="*/ 129601 w 139038"/>
                <a:gd name="connsiteY16" fmla="*/ 60082 h 139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39038" h="139038">
                  <a:moveTo>
                    <a:pt x="129601" y="60082"/>
                  </a:moveTo>
                  <a:lnTo>
                    <a:pt x="78956" y="60082"/>
                  </a:lnTo>
                  <a:lnTo>
                    <a:pt x="78956" y="9437"/>
                  </a:lnTo>
                  <a:cubicBezTo>
                    <a:pt x="78956" y="4225"/>
                    <a:pt x="74731" y="0"/>
                    <a:pt x="69519" y="0"/>
                  </a:cubicBezTo>
                  <a:cubicBezTo>
                    <a:pt x="64307" y="0"/>
                    <a:pt x="60082" y="4225"/>
                    <a:pt x="60082" y="9437"/>
                  </a:cubicBezTo>
                  <a:lnTo>
                    <a:pt x="60082" y="60082"/>
                  </a:lnTo>
                  <a:lnTo>
                    <a:pt x="9437" y="60082"/>
                  </a:lnTo>
                  <a:cubicBezTo>
                    <a:pt x="4225" y="60082"/>
                    <a:pt x="0" y="64307"/>
                    <a:pt x="0" y="69519"/>
                  </a:cubicBezTo>
                  <a:cubicBezTo>
                    <a:pt x="0" y="74731"/>
                    <a:pt x="4225" y="78956"/>
                    <a:pt x="9437" y="78956"/>
                  </a:cubicBezTo>
                  <a:lnTo>
                    <a:pt x="60082" y="78956"/>
                  </a:lnTo>
                  <a:lnTo>
                    <a:pt x="60082" y="129601"/>
                  </a:lnTo>
                  <a:cubicBezTo>
                    <a:pt x="60082" y="134813"/>
                    <a:pt x="64307" y="139038"/>
                    <a:pt x="69519" y="139038"/>
                  </a:cubicBezTo>
                  <a:cubicBezTo>
                    <a:pt x="74731" y="139038"/>
                    <a:pt x="78956" y="134813"/>
                    <a:pt x="78956" y="129601"/>
                  </a:cubicBezTo>
                  <a:lnTo>
                    <a:pt x="78956" y="78956"/>
                  </a:lnTo>
                  <a:lnTo>
                    <a:pt x="129601" y="78956"/>
                  </a:lnTo>
                  <a:cubicBezTo>
                    <a:pt x="134813" y="78956"/>
                    <a:pt x="139038" y="74731"/>
                    <a:pt x="139038" y="69519"/>
                  </a:cubicBezTo>
                  <a:cubicBezTo>
                    <a:pt x="139038" y="64307"/>
                    <a:pt x="134813" y="60082"/>
                    <a:pt x="129601" y="60082"/>
                  </a:cubicBezTo>
                  <a:close/>
                </a:path>
              </a:pathLst>
            </a:custGeom>
            <a:solidFill>
              <a:schemeClr val="bg1"/>
            </a:solidFill>
            <a:ln w="6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3" name="Graphic 15">
              <a:extLst>
                <a:ext uri="{FF2B5EF4-FFF2-40B4-BE49-F238E27FC236}">
                  <a16:creationId xmlns:a16="http://schemas.microsoft.com/office/drawing/2014/main" id="{E5ABBDAD-943D-48F3-9C80-B29C48966C79}"/>
                </a:ext>
              </a:extLst>
            </p:cNvPr>
            <p:cNvSpPr/>
            <p:nvPr userDrawn="1"/>
          </p:nvSpPr>
          <p:spPr>
            <a:xfrm>
              <a:off x="7843462" y="3198265"/>
              <a:ext cx="127713" cy="127713"/>
            </a:xfrm>
            <a:custGeom>
              <a:avLst/>
              <a:gdLst>
                <a:gd name="connsiteX0" fmla="*/ 63857 w 127713"/>
                <a:gd name="connsiteY0" fmla="*/ 18874 h 127713"/>
                <a:gd name="connsiteX1" fmla="*/ 108839 w 127713"/>
                <a:gd name="connsiteY1" fmla="*/ 63857 h 127713"/>
                <a:gd name="connsiteX2" fmla="*/ 63857 w 127713"/>
                <a:gd name="connsiteY2" fmla="*/ 108839 h 127713"/>
                <a:gd name="connsiteX3" fmla="*/ 18874 w 127713"/>
                <a:gd name="connsiteY3" fmla="*/ 63857 h 127713"/>
                <a:gd name="connsiteX4" fmla="*/ 63857 w 127713"/>
                <a:gd name="connsiteY4" fmla="*/ 18874 h 127713"/>
                <a:gd name="connsiteX5" fmla="*/ 63857 w 127713"/>
                <a:gd name="connsiteY5" fmla="*/ 0 h 127713"/>
                <a:gd name="connsiteX6" fmla="*/ 0 w 127713"/>
                <a:gd name="connsiteY6" fmla="*/ 63857 h 127713"/>
                <a:gd name="connsiteX7" fmla="*/ 63857 w 127713"/>
                <a:gd name="connsiteY7" fmla="*/ 127713 h 127713"/>
                <a:gd name="connsiteX8" fmla="*/ 127713 w 127713"/>
                <a:gd name="connsiteY8" fmla="*/ 63857 h 127713"/>
                <a:gd name="connsiteX9" fmla="*/ 63857 w 127713"/>
                <a:gd name="connsiteY9" fmla="*/ 0 h 127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7713" h="127713">
                  <a:moveTo>
                    <a:pt x="63857" y="18874"/>
                  </a:moveTo>
                  <a:cubicBezTo>
                    <a:pt x="88700" y="18874"/>
                    <a:pt x="108839" y="39013"/>
                    <a:pt x="108839" y="63857"/>
                  </a:cubicBezTo>
                  <a:cubicBezTo>
                    <a:pt x="108839" y="88700"/>
                    <a:pt x="88700" y="108839"/>
                    <a:pt x="63857" y="108839"/>
                  </a:cubicBezTo>
                  <a:cubicBezTo>
                    <a:pt x="39013" y="108839"/>
                    <a:pt x="18874" y="88700"/>
                    <a:pt x="18874" y="63857"/>
                  </a:cubicBezTo>
                  <a:cubicBezTo>
                    <a:pt x="18898" y="39023"/>
                    <a:pt x="39023" y="18898"/>
                    <a:pt x="63857" y="18874"/>
                  </a:cubicBezTo>
                  <a:moveTo>
                    <a:pt x="63857" y="0"/>
                  </a:moveTo>
                  <a:cubicBezTo>
                    <a:pt x="28590" y="0"/>
                    <a:pt x="0" y="28590"/>
                    <a:pt x="0" y="63857"/>
                  </a:cubicBezTo>
                  <a:cubicBezTo>
                    <a:pt x="0" y="99124"/>
                    <a:pt x="28590" y="127713"/>
                    <a:pt x="63857" y="127713"/>
                  </a:cubicBezTo>
                  <a:cubicBezTo>
                    <a:pt x="99124" y="127713"/>
                    <a:pt x="127713" y="99124"/>
                    <a:pt x="127713" y="63857"/>
                  </a:cubicBezTo>
                  <a:cubicBezTo>
                    <a:pt x="127713" y="28590"/>
                    <a:pt x="99124" y="0"/>
                    <a:pt x="63857" y="0"/>
                  </a:cubicBezTo>
                  <a:close/>
                </a:path>
              </a:pathLst>
            </a:custGeom>
            <a:solidFill>
              <a:schemeClr val="bg1"/>
            </a:solidFill>
            <a:ln w="6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3" name="Picture Placeholder 14">
            <a:extLst>
              <a:ext uri="{FF2B5EF4-FFF2-40B4-BE49-F238E27FC236}">
                <a16:creationId xmlns:a16="http://schemas.microsoft.com/office/drawing/2014/main" id="{01D87F51-D69B-9038-0566-4FDC355AB6F0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197587" y="411831"/>
            <a:ext cx="3521337" cy="3521344"/>
          </a:xfrm>
          <a:custGeom>
            <a:avLst/>
            <a:gdLst>
              <a:gd name="connsiteX0" fmla="*/ 2133823 w 4266960"/>
              <a:gd name="connsiteY0" fmla="*/ 0 h 4266968"/>
              <a:gd name="connsiteX1" fmla="*/ 4256628 w 4266960"/>
              <a:gd name="connsiteY1" fmla="*/ 1915652 h 4266968"/>
              <a:gd name="connsiteX2" fmla="*/ 4266960 w 4266960"/>
              <a:gd name="connsiteY2" fmla="*/ 2120258 h 4266968"/>
              <a:gd name="connsiteX3" fmla="*/ 4266960 w 4266960"/>
              <a:gd name="connsiteY3" fmla="*/ 2147389 h 4266968"/>
              <a:gd name="connsiteX4" fmla="*/ 4256628 w 4266960"/>
              <a:gd name="connsiteY4" fmla="*/ 2351994 h 4266968"/>
              <a:gd name="connsiteX5" fmla="*/ 2351994 w 4266960"/>
              <a:gd name="connsiteY5" fmla="*/ 4256629 h 4266968"/>
              <a:gd name="connsiteX6" fmla="*/ 2147230 w 4266960"/>
              <a:gd name="connsiteY6" fmla="*/ 4266968 h 4266968"/>
              <a:gd name="connsiteX7" fmla="*/ 2120416 w 4266960"/>
              <a:gd name="connsiteY7" fmla="*/ 4266968 h 4266968"/>
              <a:gd name="connsiteX8" fmla="*/ 1915652 w 4266960"/>
              <a:gd name="connsiteY8" fmla="*/ 4256629 h 4266968"/>
              <a:gd name="connsiteX9" fmla="*/ 0 w 4266960"/>
              <a:gd name="connsiteY9" fmla="*/ 2133823 h 4266968"/>
              <a:gd name="connsiteX10" fmla="*/ 2133823 w 4266960"/>
              <a:gd name="connsiteY10" fmla="*/ 0 h 4266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266960" h="4266968">
                <a:moveTo>
                  <a:pt x="2133823" y="0"/>
                </a:moveTo>
                <a:cubicBezTo>
                  <a:pt x="3238644" y="0"/>
                  <a:pt x="4147355" y="839660"/>
                  <a:pt x="4256628" y="1915652"/>
                </a:cubicBezTo>
                <a:lnTo>
                  <a:pt x="4266960" y="2120258"/>
                </a:lnTo>
                <a:lnTo>
                  <a:pt x="4266960" y="2147389"/>
                </a:lnTo>
                <a:lnTo>
                  <a:pt x="4256628" y="2351994"/>
                </a:lnTo>
                <a:cubicBezTo>
                  <a:pt x="4154640" y="3356254"/>
                  <a:pt x="3356253" y="4154640"/>
                  <a:pt x="2351994" y="4256629"/>
                </a:cubicBezTo>
                <a:lnTo>
                  <a:pt x="2147230" y="4266968"/>
                </a:lnTo>
                <a:lnTo>
                  <a:pt x="2120416" y="4266968"/>
                </a:lnTo>
                <a:lnTo>
                  <a:pt x="1915652" y="4256629"/>
                </a:lnTo>
                <a:cubicBezTo>
                  <a:pt x="839660" y="4147356"/>
                  <a:pt x="0" y="3238645"/>
                  <a:pt x="0" y="2133823"/>
                </a:cubicBezTo>
                <a:cubicBezTo>
                  <a:pt x="0" y="955346"/>
                  <a:pt x="955346" y="0"/>
                  <a:pt x="2133823" y="0"/>
                </a:cubicBezTo>
                <a:close/>
              </a:path>
            </a:pathLst>
          </a:custGeom>
        </p:spPr>
        <p:txBody>
          <a:bodyPr wrap="square" tIns="914400" anchor="t" anchorCtr="0">
            <a:noAutofit/>
          </a:bodyPr>
          <a:lstStyle>
            <a:lvl1pPr algn="ctr">
              <a:buNone/>
              <a:defRPr sz="1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951239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Subtitle + Picture">
    <p:bg>
      <p:bgPr>
        <a:gradFill>
          <a:gsLst>
            <a:gs pos="100000">
              <a:schemeClr val="accent4"/>
            </a:gs>
            <a:gs pos="0">
              <a:schemeClr val="accent2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40AAD-80AF-40E7-BE3F-43D32FC68ED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80159" y="640080"/>
            <a:ext cx="10302240" cy="1852046"/>
          </a:xfrm>
        </p:spPr>
        <p:txBody>
          <a:bodyPr lIns="0" tIns="0" rIns="0" bIns="0" anchor="b"/>
          <a:lstStyle>
            <a:lvl1pPr algn="l">
              <a:lnSpc>
                <a:spcPts val="5400"/>
              </a:lnSpc>
              <a:defRPr sz="5400" b="1" i="0" cap="all" spc="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80FBD9-0977-4B2B-9318-30774BB0947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280158" y="2588447"/>
            <a:ext cx="7853678" cy="726645"/>
          </a:xfrm>
        </p:spPr>
        <p:txBody>
          <a:bodyPr lIns="0" tIns="0" rIns="0" bIns="0" anchor="t" anchorCtr="0">
            <a:norm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E825845-66DD-4B77-A729-CD97D156FE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1280160" y="3496322"/>
            <a:ext cx="0" cy="3352800"/>
          </a:xfrm>
          <a:prstGeom prst="line">
            <a:avLst/>
          </a:prstGeom>
          <a:ln w="25400" cap="sq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">
            <a:extLst>
              <a:ext uri="{FF2B5EF4-FFF2-40B4-BE49-F238E27FC236}">
                <a16:creationId xmlns:a16="http://schemas.microsoft.com/office/drawing/2014/main" id="{22749162-63A5-5BF9-895E-B0577A6C47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flipH="1">
            <a:off x="7659974" y="4456458"/>
            <a:ext cx="465456" cy="581432"/>
            <a:chOff x="7843462" y="2744546"/>
            <a:chExt cx="465456" cy="581432"/>
          </a:xfrm>
        </p:grpSpPr>
        <p:sp>
          <p:nvSpPr>
            <p:cNvPr id="19" name="Graphic 12">
              <a:extLst>
                <a:ext uri="{FF2B5EF4-FFF2-40B4-BE49-F238E27FC236}">
                  <a16:creationId xmlns:a16="http://schemas.microsoft.com/office/drawing/2014/main" id="{818B4386-1FCF-4ACE-BE25-AF9CC5E2256F}"/>
                </a:ext>
              </a:extLst>
            </p:cNvPr>
            <p:cNvSpPr/>
            <p:nvPr userDrawn="1"/>
          </p:nvSpPr>
          <p:spPr>
            <a:xfrm>
              <a:off x="8217780" y="2973840"/>
              <a:ext cx="91138" cy="91138"/>
            </a:xfrm>
            <a:custGeom>
              <a:avLst/>
              <a:gdLst>
                <a:gd name="connsiteX0" fmla="*/ 91138 w 91138"/>
                <a:gd name="connsiteY0" fmla="*/ 45569 h 91138"/>
                <a:gd name="connsiteX1" fmla="*/ 45569 w 91138"/>
                <a:gd name="connsiteY1" fmla="*/ 91138 h 91138"/>
                <a:gd name="connsiteX2" fmla="*/ 0 w 91138"/>
                <a:gd name="connsiteY2" fmla="*/ 45569 h 91138"/>
                <a:gd name="connsiteX3" fmla="*/ 45569 w 91138"/>
                <a:gd name="connsiteY3" fmla="*/ 0 h 91138"/>
                <a:gd name="connsiteX4" fmla="*/ 91138 w 91138"/>
                <a:gd name="connsiteY4" fmla="*/ 45569 h 9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138" h="91138">
                  <a:moveTo>
                    <a:pt x="91138" y="45569"/>
                  </a:moveTo>
                  <a:cubicBezTo>
                    <a:pt x="91138" y="70736"/>
                    <a:pt x="70736" y="91138"/>
                    <a:pt x="45569" y="91138"/>
                  </a:cubicBezTo>
                  <a:cubicBezTo>
                    <a:pt x="20402" y="91138"/>
                    <a:pt x="0" y="70736"/>
                    <a:pt x="0" y="45569"/>
                  </a:cubicBezTo>
                  <a:cubicBezTo>
                    <a:pt x="0" y="20402"/>
                    <a:pt x="20402" y="0"/>
                    <a:pt x="45569" y="0"/>
                  </a:cubicBezTo>
                  <a:cubicBezTo>
                    <a:pt x="70736" y="0"/>
                    <a:pt x="91138" y="20402"/>
                    <a:pt x="91138" y="45569"/>
                  </a:cubicBezTo>
                  <a:close/>
                </a:path>
              </a:pathLst>
            </a:custGeom>
            <a:solidFill>
              <a:schemeClr val="bg1"/>
            </a:solidFill>
            <a:ln w="4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1" name="Graphic 13">
              <a:extLst>
                <a:ext uri="{FF2B5EF4-FFF2-40B4-BE49-F238E27FC236}">
                  <a16:creationId xmlns:a16="http://schemas.microsoft.com/office/drawing/2014/main" id="{19319560-50ED-4963-A2CF-74663239D426}"/>
                </a:ext>
              </a:extLst>
            </p:cNvPr>
            <p:cNvSpPr/>
            <p:nvPr userDrawn="1"/>
          </p:nvSpPr>
          <p:spPr>
            <a:xfrm>
              <a:off x="7859002" y="2744546"/>
              <a:ext cx="139038" cy="139038"/>
            </a:xfrm>
            <a:custGeom>
              <a:avLst/>
              <a:gdLst>
                <a:gd name="connsiteX0" fmla="*/ 129601 w 139038"/>
                <a:gd name="connsiteY0" fmla="*/ 60082 h 139038"/>
                <a:gd name="connsiteX1" fmla="*/ 78956 w 139038"/>
                <a:gd name="connsiteY1" fmla="*/ 60082 h 139038"/>
                <a:gd name="connsiteX2" fmla="*/ 78956 w 139038"/>
                <a:gd name="connsiteY2" fmla="*/ 9437 h 139038"/>
                <a:gd name="connsiteX3" fmla="*/ 69519 w 139038"/>
                <a:gd name="connsiteY3" fmla="*/ 0 h 139038"/>
                <a:gd name="connsiteX4" fmla="*/ 60082 w 139038"/>
                <a:gd name="connsiteY4" fmla="*/ 9437 h 139038"/>
                <a:gd name="connsiteX5" fmla="*/ 60082 w 139038"/>
                <a:gd name="connsiteY5" fmla="*/ 60082 h 139038"/>
                <a:gd name="connsiteX6" fmla="*/ 9437 w 139038"/>
                <a:gd name="connsiteY6" fmla="*/ 60082 h 139038"/>
                <a:gd name="connsiteX7" fmla="*/ 0 w 139038"/>
                <a:gd name="connsiteY7" fmla="*/ 69519 h 139038"/>
                <a:gd name="connsiteX8" fmla="*/ 9437 w 139038"/>
                <a:gd name="connsiteY8" fmla="*/ 78956 h 139038"/>
                <a:gd name="connsiteX9" fmla="*/ 60082 w 139038"/>
                <a:gd name="connsiteY9" fmla="*/ 78956 h 139038"/>
                <a:gd name="connsiteX10" fmla="*/ 60082 w 139038"/>
                <a:gd name="connsiteY10" fmla="*/ 129601 h 139038"/>
                <a:gd name="connsiteX11" fmla="*/ 69519 w 139038"/>
                <a:gd name="connsiteY11" fmla="*/ 139038 h 139038"/>
                <a:gd name="connsiteX12" fmla="*/ 78956 w 139038"/>
                <a:gd name="connsiteY12" fmla="*/ 129601 h 139038"/>
                <a:gd name="connsiteX13" fmla="*/ 78956 w 139038"/>
                <a:gd name="connsiteY13" fmla="*/ 78956 h 139038"/>
                <a:gd name="connsiteX14" fmla="*/ 129601 w 139038"/>
                <a:gd name="connsiteY14" fmla="*/ 78956 h 139038"/>
                <a:gd name="connsiteX15" fmla="*/ 139038 w 139038"/>
                <a:gd name="connsiteY15" fmla="*/ 69519 h 139038"/>
                <a:gd name="connsiteX16" fmla="*/ 129601 w 139038"/>
                <a:gd name="connsiteY16" fmla="*/ 60082 h 139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39038" h="139038">
                  <a:moveTo>
                    <a:pt x="129601" y="60082"/>
                  </a:moveTo>
                  <a:lnTo>
                    <a:pt x="78956" y="60082"/>
                  </a:lnTo>
                  <a:lnTo>
                    <a:pt x="78956" y="9437"/>
                  </a:lnTo>
                  <a:cubicBezTo>
                    <a:pt x="78956" y="4225"/>
                    <a:pt x="74731" y="0"/>
                    <a:pt x="69519" y="0"/>
                  </a:cubicBezTo>
                  <a:cubicBezTo>
                    <a:pt x="64307" y="0"/>
                    <a:pt x="60082" y="4225"/>
                    <a:pt x="60082" y="9437"/>
                  </a:cubicBezTo>
                  <a:lnTo>
                    <a:pt x="60082" y="60082"/>
                  </a:lnTo>
                  <a:lnTo>
                    <a:pt x="9437" y="60082"/>
                  </a:lnTo>
                  <a:cubicBezTo>
                    <a:pt x="4225" y="60082"/>
                    <a:pt x="0" y="64307"/>
                    <a:pt x="0" y="69519"/>
                  </a:cubicBezTo>
                  <a:cubicBezTo>
                    <a:pt x="0" y="74731"/>
                    <a:pt x="4225" y="78956"/>
                    <a:pt x="9437" y="78956"/>
                  </a:cubicBezTo>
                  <a:lnTo>
                    <a:pt x="60082" y="78956"/>
                  </a:lnTo>
                  <a:lnTo>
                    <a:pt x="60082" y="129601"/>
                  </a:lnTo>
                  <a:cubicBezTo>
                    <a:pt x="60082" y="134813"/>
                    <a:pt x="64307" y="139038"/>
                    <a:pt x="69519" y="139038"/>
                  </a:cubicBezTo>
                  <a:cubicBezTo>
                    <a:pt x="74731" y="139038"/>
                    <a:pt x="78956" y="134813"/>
                    <a:pt x="78956" y="129601"/>
                  </a:cubicBezTo>
                  <a:lnTo>
                    <a:pt x="78956" y="78956"/>
                  </a:lnTo>
                  <a:lnTo>
                    <a:pt x="129601" y="78956"/>
                  </a:lnTo>
                  <a:cubicBezTo>
                    <a:pt x="134813" y="78956"/>
                    <a:pt x="139038" y="74731"/>
                    <a:pt x="139038" y="69519"/>
                  </a:cubicBezTo>
                  <a:cubicBezTo>
                    <a:pt x="139038" y="64307"/>
                    <a:pt x="134813" y="60082"/>
                    <a:pt x="129601" y="60082"/>
                  </a:cubicBezTo>
                  <a:close/>
                </a:path>
              </a:pathLst>
            </a:custGeom>
            <a:solidFill>
              <a:schemeClr val="bg1"/>
            </a:solidFill>
            <a:ln w="6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3" name="Graphic 15">
              <a:extLst>
                <a:ext uri="{FF2B5EF4-FFF2-40B4-BE49-F238E27FC236}">
                  <a16:creationId xmlns:a16="http://schemas.microsoft.com/office/drawing/2014/main" id="{E5ABBDAD-943D-48F3-9C80-B29C48966C79}"/>
                </a:ext>
              </a:extLst>
            </p:cNvPr>
            <p:cNvSpPr/>
            <p:nvPr userDrawn="1"/>
          </p:nvSpPr>
          <p:spPr>
            <a:xfrm>
              <a:off x="7843462" y="3198265"/>
              <a:ext cx="127713" cy="127713"/>
            </a:xfrm>
            <a:custGeom>
              <a:avLst/>
              <a:gdLst>
                <a:gd name="connsiteX0" fmla="*/ 63857 w 127713"/>
                <a:gd name="connsiteY0" fmla="*/ 18874 h 127713"/>
                <a:gd name="connsiteX1" fmla="*/ 108839 w 127713"/>
                <a:gd name="connsiteY1" fmla="*/ 63857 h 127713"/>
                <a:gd name="connsiteX2" fmla="*/ 63857 w 127713"/>
                <a:gd name="connsiteY2" fmla="*/ 108839 h 127713"/>
                <a:gd name="connsiteX3" fmla="*/ 18874 w 127713"/>
                <a:gd name="connsiteY3" fmla="*/ 63857 h 127713"/>
                <a:gd name="connsiteX4" fmla="*/ 63857 w 127713"/>
                <a:gd name="connsiteY4" fmla="*/ 18874 h 127713"/>
                <a:gd name="connsiteX5" fmla="*/ 63857 w 127713"/>
                <a:gd name="connsiteY5" fmla="*/ 0 h 127713"/>
                <a:gd name="connsiteX6" fmla="*/ 0 w 127713"/>
                <a:gd name="connsiteY6" fmla="*/ 63857 h 127713"/>
                <a:gd name="connsiteX7" fmla="*/ 63857 w 127713"/>
                <a:gd name="connsiteY7" fmla="*/ 127713 h 127713"/>
                <a:gd name="connsiteX8" fmla="*/ 127713 w 127713"/>
                <a:gd name="connsiteY8" fmla="*/ 63857 h 127713"/>
                <a:gd name="connsiteX9" fmla="*/ 63857 w 127713"/>
                <a:gd name="connsiteY9" fmla="*/ 0 h 127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7713" h="127713">
                  <a:moveTo>
                    <a:pt x="63857" y="18874"/>
                  </a:moveTo>
                  <a:cubicBezTo>
                    <a:pt x="88700" y="18874"/>
                    <a:pt x="108839" y="39013"/>
                    <a:pt x="108839" y="63857"/>
                  </a:cubicBezTo>
                  <a:cubicBezTo>
                    <a:pt x="108839" y="88700"/>
                    <a:pt x="88700" y="108839"/>
                    <a:pt x="63857" y="108839"/>
                  </a:cubicBezTo>
                  <a:cubicBezTo>
                    <a:pt x="39013" y="108839"/>
                    <a:pt x="18874" y="88700"/>
                    <a:pt x="18874" y="63857"/>
                  </a:cubicBezTo>
                  <a:cubicBezTo>
                    <a:pt x="18898" y="39023"/>
                    <a:pt x="39023" y="18898"/>
                    <a:pt x="63857" y="18874"/>
                  </a:cubicBezTo>
                  <a:moveTo>
                    <a:pt x="63857" y="0"/>
                  </a:moveTo>
                  <a:cubicBezTo>
                    <a:pt x="28590" y="0"/>
                    <a:pt x="0" y="28590"/>
                    <a:pt x="0" y="63857"/>
                  </a:cubicBezTo>
                  <a:cubicBezTo>
                    <a:pt x="0" y="99124"/>
                    <a:pt x="28590" y="127713"/>
                    <a:pt x="63857" y="127713"/>
                  </a:cubicBezTo>
                  <a:cubicBezTo>
                    <a:pt x="99124" y="127713"/>
                    <a:pt x="127713" y="99124"/>
                    <a:pt x="127713" y="63857"/>
                  </a:cubicBezTo>
                  <a:cubicBezTo>
                    <a:pt x="127713" y="28590"/>
                    <a:pt x="99124" y="0"/>
                    <a:pt x="63857" y="0"/>
                  </a:cubicBezTo>
                  <a:close/>
                </a:path>
              </a:pathLst>
            </a:custGeom>
            <a:solidFill>
              <a:schemeClr val="bg1"/>
            </a:solidFill>
            <a:ln w="6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5" name="Picture Placeholder 14">
            <a:extLst>
              <a:ext uri="{FF2B5EF4-FFF2-40B4-BE49-F238E27FC236}">
                <a16:creationId xmlns:a16="http://schemas.microsoft.com/office/drawing/2014/main" id="{5DDB7824-50BA-B12F-AD49-CA8953CA3A0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536252" y="3205313"/>
            <a:ext cx="3043077" cy="3043083"/>
          </a:xfrm>
          <a:custGeom>
            <a:avLst/>
            <a:gdLst>
              <a:gd name="connsiteX0" fmla="*/ 2133823 w 4266960"/>
              <a:gd name="connsiteY0" fmla="*/ 0 h 4266968"/>
              <a:gd name="connsiteX1" fmla="*/ 4256628 w 4266960"/>
              <a:gd name="connsiteY1" fmla="*/ 1915652 h 4266968"/>
              <a:gd name="connsiteX2" fmla="*/ 4266960 w 4266960"/>
              <a:gd name="connsiteY2" fmla="*/ 2120258 h 4266968"/>
              <a:gd name="connsiteX3" fmla="*/ 4266960 w 4266960"/>
              <a:gd name="connsiteY3" fmla="*/ 2147389 h 4266968"/>
              <a:gd name="connsiteX4" fmla="*/ 4256628 w 4266960"/>
              <a:gd name="connsiteY4" fmla="*/ 2351994 h 4266968"/>
              <a:gd name="connsiteX5" fmla="*/ 2351994 w 4266960"/>
              <a:gd name="connsiteY5" fmla="*/ 4256629 h 4266968"/>
              <a:gd name="connsiteX6" fmla="*/ 2147230 w 4266960"/>
              <a:gd name="connsiteY6" fmla="*/ 4266968 h 4266968"/>
              <a:gd name="connsiteX7" fmla="*/ 2120416 w 4266960"/>
              <a:gd name="connsiteY7" fmla="*/ 4266968 h 4266968"/>
              <a:gd name="connsiteX8" fmla="*/ 1915652 w 4266960"/>
              <a:gd name="connsiteY8" fmla="*/ 4256629 h 4266968"/>
              <a:gd name="connsiteX9" fmla="*/ 0 w 4266960"/>
              <a:gd name="connsiteY9" fmla="*/ 2133823 h 4266968"/>
              <a:gd name="connsiteX10" fmla="*/ 2133823 w 4266960"/>
              <a:gd name="connsiteY10" fmla="*/ 0 h 4266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266960" h="4266968">
                <a:moveTo>
                  <a:pt x="2133823" y="0"/>
                </a:moveTo>
                <a:cubicBezTo>
                  <a:pt x="3238644" y="0"/>
                  <a:pt x="4147355" y="839660"/>
                  <a:pt x="4256628" y="1915652"/>
                </a:cubicBezTo>
                <a:lnTo>
                  <a:pt x="4266960" y="2120258"/>
                </a:lnTo>
                <a:lnTo>
                  <a:pt x="4266960" y="2147389"/>
                </a:lnTo>
                <a:lnTo>
                  <a:pt x="4256628" y="2351994"/>
                </a:lnTo>
                <a:cubicBezTo>
                  <a:pt x="4154640" y="3356254"/>
                  <a:pt x="3356253" y="4154640"/>
                  <a:pt x="2351994" y="4256629"/>
                </a:cubicBezTo>
                <a:lnTo>
                  <a:pt x="2147230" y="4266968"/>
                </a:lnTo>
                <a:lnTo>
                  <a:pt x="2120416" y="4266968"/>
                </a:lnTo>
                <a:lnTo>
                  <a:pt x="1915652" y="4256629"/>
                </a:lnTo>
                <a:cubicBezTo>
                  <a:pt x="839660" y="4147356"/>
                  <a:pt x="0" y="3238645"/>
                  <a:pt x="0" y="2133823"/>
                </a:cubicBezTo>
                <a:cubicBezTo>
                  <a:pt x="0" y="955346"/>
                  <a:pt x="955346" y="0"/>
                  <a:pt x="2133823" y="0"/>
                </a:cubicBezTo>
                <a:close/>
              </a:path>
            </a:pathLst>
          </a:custGeom>
        </p:spPr>
        <p:txBody>
          <a:bodyPr wrap="square" tIns="914400" anchor="t" anchorCtr="0">
            <a:noAutofit/>
          </a:bodyPr>
          <a:lstStyle>
            <a:lvl1pPr algn="ctr">
              <a:buNone/>
              <a:defRPr sz="1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652645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imag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96CF8C-1EA0-4E47-AC60-CAC3B80A3C5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14800" y="640080"/>
            <a:ext cx="7498080" cy="1280160"/>
          </a:xfrm>
        </p:spPr>
        <p:txBody>
          <a:bodyPr lIns="0" tIns="0" rIns="0" bIns="0" anchor="b" anchorCtr="0"/>
          <a:lstStyle>
            <a:lvl1pPr>
              <a:defRPr sz="4000" b="1" cap="all" spc="0" baseline="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66FD4D-815A-431C-ADEF-DE6F236F6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4632" y="722376"/>
            <a:ext cx="520991" cy="517379"/>
          </a:xfrm>
        </p:spPr>
        <p:txBody>
          <a:bodyPr anchor="t" anchorCtr="0"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D8DA9DAA-006C-4F4B-980E-E3DF019B24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E62FC6D8-DD87-4B93-8491-43C84EE63FE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317615" y="895646"/>
            <a:ext cx="1956925" cy="1956928"/>
          </a:xfrm>
          <a:custGeom>
            <a:avLst/>
            <a:gdLst>
              <a:gd name="connsiteX0" fmla="*/ 2133823 w 4266960"/>
              <a:gd name="connsiteY0" fmla="*/ 0 h 4266968"/>
              <a:gd name="connsiteX1" fmla="*/ 4256628 w 4266960"/>
              <a:gd name="connsiteY1" fmla="*/ 1915652 h 4266968"/>
              <a:gd name="connsiteX2" fmla="*/ 4266960 w 4266960"/>
              <a:gd name="connsiteY2" fmla="*/ 2120258 h 4266968"/>
              <a:gd name="connsiteX3" fmla="*/ 4266960 w 4266960"/>
              <a:gd name="connsiteY3" fmla="*/ 2147389 h 4266968"/>
              <a:gd name="connsiteX4" fmla="*/ 4256628 w 4266960"/>
              <a:gd name="connsiteY4" fmla="*/ 2351994 h 4266968"/>
              <a:gd name="connsiteX5" fmla="*/ 2351994 w 4266960"/>
              <a:gd name="connsiteY5" fmla="*/ 4256629 h 4266968"/>
              <a:gd name="connsiteX6" fmla="*/ 2147230 w 4266960"/>
              <a:gd name="connsiteY6" fmla="*/ 4266968 h 4266968"/>
              <a:gd name="connsiteX7" fmla="*/ 2120416 w 4266960"/>
              <a:gd name="connsiteY7" fmla="*/ 4266968 h 4266968"/>
              <a:gd name="connsiteX8" fmla="*/ 1915652 w 4266960"/>
              <a:gd name="connsiteY8" fmla="*/ 4256629 h 4266968"/>
              <a:gd name="connsiteX9" fmla="*/ 0 w 4266960"/>
              <a:gd name="connsiteY9" fmla="*/ 2133823 h 4266968"/>
              <a:gd name="connsiteX10" fmla="*/ 2133823 w 4266960"/>
              <a:gd name="connsiteY10" fmla="*/ 0 h 4266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266960" h="4266968">
                <a:moveTo>
                  <a:pt x="2133823" y="0"/>
                </a:moveTo>
                <a:cubicBezTo>
                  <a:pt x="3238644" y="0"/>
                  <a:pt x="4147355" y="839660"/>
                  <a:pt x="4256628" y="1915652"/>
                </a:cubicBezTo>
                <a:lnTo>
                  <a:pt x="4266960" y="2120258"/>
                </a:lnTo>
                <a:lnTo>
                  <a:pt x="4266960" y="2147389"/>
                </a:lnTo>
                <a:lnTo>
                  <a:pt x="4256628" y="2351994"/>
                </a:lnTo>
                <a:cubicBezTo>
                  <a:pt x="4154640" y="3356254"/>
                  <a:pt x="3356253" y="4154640"/>
                  <a:pt x="2351994" y="4256629"/>
                </a:cubicBezTo>
                <a:lnTo>
                  <a:pt x="2147230" y="4266968"/>
                </a:lnTo>
                <a:lnTo>
                  <a:pt x="2120416" y="4266968"/>
                </a:lnTo>
                <a:lnTo>
                  <a:pt x="1915652" y="4256629"/>
                </a:lnTo>
                <a:cubicBezTo>
                  <a:pt x="839660" y="4147356"/>
                  <a:pt x="0" y="3238645"/>
                  <a:pt x="0" y="2133823"/>
                </a:cubicBezTo>
                <a:cubicBezTo>
                  <a:pt x="0" y="955346"/>
                  <a:pt x="955346" y="0"/>
                  <a:pt x="2133823" y="0"/>
                </a:cubicBezTo>
                <a:close/>
              </a:path>
            </a:pathLst>
          </a:custGeom>
        </p:spPr>
        <p:txBody>
          <a:bodyPr wrap="square" tIns="91440" anchor="t" anchorCtr="0">
            <a:noAutofit/>
          </a:bodyPr>
          <a:lstStyle>
            <a:lvl1pPr algn="ctr">
              <a:buNone/>
              <a:defRPr sz="1800"/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8CABF8-19D8-4F3C-994F-4D35EC7A2C3E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114800" y="2194560"/>
            <a:ext cx="7498080" cy="4023360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10000"/>
              </a:lnSpc>
              <a:buNone/>
              <a:defRPr sz="1800"/>
            </a:lvl1pPr>
            <a:lvl2pPr marL="228600">
              <a:defRPr sz="1600"/>
            </a:lvl2pPr>
            <a:lvl3pPr marL="457200">
              <a:defRPr sz="1400"/>
            </a:lvl3pPr>
            <a:lvl4pPr marL="685800">
              <a:defRPr sz="1200"/>
            </a:lvl4pPr>
            <a:lvl5pPr>
              <a:defRPr sz="14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758B5E78-A531-681D-1312-F21B52D06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2970685" y="620661"/>
            <a:ext cx="403448" cy="381782"/>
            <a:chOff x="10969280" y="1780012"/>
            <a:chExt cx="403448" cy="381782"/>
          </a:xfrm>
        </p:grpSpPr>
        <p:sp>
          <p:nvSpPr>
            <p:cNvPr id="17" name="Graphic 10">
              <a:extLst>
                <a:ext uri="{FF2B5EF4-FFF2-40B4-BE49-F238E27FC236}">
                  <a16:creationId xmlns:a16="http://schemas.microsoft.com/office/drawing/2014/main" id="{AAD06B87-D9B2-4F94-B734-A8F039A203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1281590" y="2070656"/>
              <a:ext cx="91138" cy="91138"/>
            </a:xfrm>
            <a:custGeom>
              <a:avLst/>
              <a:gdLst>
                <a:gd name="connsiteX0" fmla="*/ 91138 w 91138"/>
                <a:gd name="connsiteY0" fmla="*/ 45569 h 91138"/>
                <a:gd name="connsiteX1" fmla="*/ 45569 w 91138"/>
                <a:gd name="connsiteY1" fmla="*/ 91138 h 91138"/>
                <a:gd name="connsiteX2" fmla="*/ 0 w 91138"/>
                <a:gd name="connsiteY2" fmla="*/ 45569 h 91138"/>
                <a:gd name="connsiteX3" fmla="*/ 45569 w 91138"/>
                <a:gd name="connsiteY3" fmla="*/ 0 h 91138"/>
                <a:gd name="connsiteX4" fmla="*/ 91138 w 91138"/>
                <a:gd name="connsiteY4" fmla="*/ 45569 h 9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138" h="91138">
                  <a:moveTo>
                    <a:pt x="91138" y="45569"/>
                  </a:moveTo>
                  <a:cubicBezTo>
                    <a:pt x="91138" y="70736"/>
                    <a:pt x="70736" y="91138"/>
                    <a:pt x="45569" y="91138"/>
                  </a:cubicBezTo>
                  <a:cubicBezTo>
                    <a:pt x="20402" y="91138"/>
                    <a:pt x="0" y="70736"/>
                    <a:pt x="0" y="45569"/>
                  </a:cubicBezTo>
                  <a:cubicBezTo>
                    <a:pt x="0" y="20402"/>
                    <a:pt x="20402" y="0"/>
                    <a:pt x="45569" y="0"/>
                  </a:cubicBezTo>
                  <a:cubicBezTo>
                    <a:pt x="70736" y="0"/>
                    <a:pt x="91138" y="20402"/>
                    <a:pt x="91138" y="45569"/>
                  </a:cubicBezTo>
                  <a:close/>
                </a:path>
              </a:pathLst>
            </a:custGeom>
            <a:solidFill>
              <a:schemeClr val="accent2"/>
            </a:solidFill>
            <a:ln w="4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9" name="Graphic 11">
              <a:extLst>
                <a:ext uri="{FF2B5EF4-FFF2-40B4-BE49-F238E27FC236}">
                  <a16:creationId xmlns:a16="http://schemas.microsoft.com/office/drawing/2014/main" id="{BB13A13C-36EA-4B13-9175-C5FE95B34D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0969280" y="1780012"/>
              <a:ext cx="139039" cy="139039"/>
            </a:xfrm>
            <a:custGeom>
              <a:avLst/>
              <a:gdLst>
                <a:gd name="connsiteX0" fmla="*/ 129602 w 139039"/>
                <a:gd name="connsiteY0" fmla="*/ 60082 h 139039"/>
                <a:gd name="connsiteX1" fmla="*/ 78957 w 139039"/>
                <a:gd name="connsiteY1" fmla="*/ 60082 h 139039"/>
                <a:gd name="connsiteX2" fmla="*/ 78957 w 139039"/>
                <a:gd name="connsiteY2" fmla="*/ 9437 h 139039"/>
                <a:gd name="connsiteX3" fmla="*/ 69520 w 139039"/>
                <a:gd name="connsiteY3" fmla="*/ 0 h 139039"/>
                <a:gd name="connsiteX4" fmla="*/ 60082 w 139039"/>
                <a:gd name="connsiteY4" fmla="*/ 9437 h 139039"/>
                <a:gd name="connsiteX5" fmla="*/ 60082 w 139039"/>
                <a:gd name="connsiteY5" fmla="*/ 60082 h 139039"/>
                <a:gd name="connsiteX6" fmla="*/ 9437 w 139039"/>
                <a:gd name="connsiteY6" fmla="*/ 60082 h 139039"/>
                <a:gd name="connsiteX7" fmla="*/ 0 w 139039"/>
                <a:gd name="connsiteY7" fmla="*/ 69520 h 139039"/>
                <a:gd name="connsiteX8" fmla="*/ 9437 w 139039"/>
                <a:gd name="connsiteY8" fmla="*/ 78957 h 139039"/>
                <a:gd name="connsiteX9" fmla="*/ 60082 w 139039"/>
                <a:gd name="connsiteY9" fmla="*/ 78957 h 139039"/>
                <a:gd name="connsiteX10" fmla="*/ 60082 w 139039"/>
                <a:gd name="connsiteY10" fmla="*/ 129602 h 139039"/>
                <a:gd name="connsiteX11" fmla="*/ 69520 w 139039"/>
                <a:gd name="connsiteY11" fmla="*/ 139039 h 139039"/>
                <a:gd name="connsiteX12" fmla="*/ 78957 w 139039"/>
                <a:gd name="connsiteY12" fmla="*/ 129602 h 139039"/>
                <a:gd name="connsiteX13" fmla="*/ 78957 w 139039"/>
                <a:gd name="connsiteY13" fmla="*/ 78957 h 139039"/>
                <a:gd name="connsiteX14" fmla="*/ 129602 w 139039"/>
                <a:gd name="connsiteY14" fmla="*/ 78957 h 139039"/>
                <a:gd name="connsiteX15" fmla="*/ 139039 w 139039"/>
                <a:gd name="connsiteY15" fmla="*/ 69520 h 139039"/>
                <a:gd name="connsiteX16" fmla="*/ 129602 w 139039"/>
                <a:gd name="connsiteY16" fmla="*/ 60082 h 1390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39039" h="139039">
                  <a:moveTo>
                    <a:pt x="129602" y="60082"/>
                  </a:moveTo>
                  <a:lnTo>
                    <a:pt x="78957" y="60082"/>
                  </a:lnTo>
                  <a:lnTo>
                    <a:pt x="78957" y="9437"/>
                  </a:lnTo>
                  <a:cubicBezTo>
                    <a:pt x="78957" y="4225"/>
                    <a:pt x="74731" y="0"/>
                    <a:pt x="69520" y="0"/>
                  </a:cubicBezTo>
                  <a:cubicBezTo>
                    <a:pt x="64308" y="0"/>
                    <a:pt x="60082" y="4225"/>
                    <a:pt x="60082" y="9437"/>
                  </a:cubicBezTo>
                  <a:lnTo>
                    <a:pt x="60082" y="60082"/>
                  </a:lnTo>
                  <a:lnTo>
                    <a:pt x="9437" y="60082"/>
                  </a:lnTo>
                  <a:cubicBezTo>
                    <a:pt x="4225" y="60082"/>
                    <a:pt x="0" y="64308"/>
                    <a:pt x="0" y="69520"/>
                  </a:cubicBezTo>
                  <a:cubicBezTo>
                    <a:pt x="0" y="74731"/>
                    <a:pt x="4225" y="78957"/>
                    <a:pt x="9437" y="78957"/>
                  </a:cubicBezTo>
                  <a:lnTo>
                    <a:pt x="60082" y="78957"/>
                  </a:lnTo>
                  <a:lnTo>
                    <a:pt x="60082" y="129602"/>
                  </a:lnTo>
                  <a:cubicBezTo>
                    <a:pt x="60082" y="134814"/>
                    <a:pt x="64308" y="139039"/>
                    <a:pt x="69520" y="139039"/>
                  </a:cubicBezTo>
                  <a:cubicBezTo>
                    <a:pt x="74731" y="139039"/>
                    <a:pt x="78957" y="134814"/>
                    <a:pt x="78957" y="129602"/>
                  </a:cubicBezTo>
                  <a:lnTo>
                    <a:pt x="78957" y="78957"/>
                  </a:lnTo>
                  <a:lnTo>
                    <a:pt x="129602" y="78957"/>
                  </a:lnTo>
                  <a:cubicBezTo>
                    <a:pt x="134814" y="78957"/>
                    <a:pt x="139039" y="74731"/>
                    <a:pt x="139039" y="69520"/>
                  </a:cubicBezTo>
                  <a:cubicBezTo>
                    <a:pt x="139039" y="64308"/>
                    <a:pt x="134814" y="60082"/>
                    <a:pt x="129602" y="60082"/>
                  </a:cubicBezTo>
                  <a:close/>
                </a:path>
              </a:pathLst>
            </a:custGeom>
            <a:solidFill>
              <a:schemeClr val="accent2"/>
            </a:solidFill>
            <a:ln w="6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4" name="Footer Placeholder 8">
            <a:extLst>
              <a:ext uri="{FF2B5EF4-FFF2-40B4-BE49-F238E27FC236}">
                <a16:creationId xmlns:a16="http://schemas.microsoft.com/office/drawing/2014/main" id="{5189CAD3-7011-6481-11F8-05B5CB106F01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>
          <a:xfrm>
            <a:off x="1280160" y="6356350"/>
            <a:ext cx="4114800" cy="365125"/>
          </a:xfrm>
        </p:spPr>
        <p:txBody>
          <a:bodyPr lIns="0" rIns="91440"/>
          <a:lstStyle>
            <a:lvl1pPr algn="l">
              <a:defRPr/>
            </a:lvl1pPr>
          </a:lstStyle>
          <a:p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B7CB27F-7A56-A747-A4D6-5627C24638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40664" y="1371600"/>
            <a:ext cx="0" cy="5486400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7111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+ Subtitle slide">
    <p:bg>
      <p:bgPr>
        <a:gradFill>
          <a:gsLst>
            <a:gs pos="100000">
              <a:schemeClr val="accent4"/>
            </a:gs>
            <a:gs pos="0">
              <a:schemeClr val="accent2"/>
            </a:gs>
          </a:gsLst>
          <a:lin ang="180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40AAD-80AF-40E7-BE3F-43D32FC68ED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80159" y="3383280"/>
            <a:ext cx="10302240" cy="1852046"/>
          </a:xfrm>
        </p:spPr>
        <p:txBody>
          <a:bodyPr lIns="0" tIns="274320" rIns="0" bIns="0" anchor="t" anchorCtr="0"/>
          <a:lstStyle>
            <a:lvl1pPr algn="l">
              <a:lnSpc>
                <a:spcPts val="5400"/>
              </a:lnSpc>
              <a:defRPr sz="5400" b="1" i="0" cap="all" spc="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80FBD9-0977-4B2B-9318-30774BB0947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280158" y="2966886"/>
            <a:ext cx="10302237" cy="397191"/>
          </a:xfrm>
        </p:spPr>
        <p:txBody>
          <a:bodyPr lIns="0" tIns="0" rIns="0" bIns="0" anchor="b" anchorCtr="0">
            <a:norm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22749162-63A5-5BF9-895E-B0577A6C47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0897692" y="620298"/>
            <a:ext cx="465456" cy="581432"/>
            <a:chOff x="7843462" y="2744546"/>
            <a:chExt cx="465456" cy="581432"/>
          </a:xfrm>
        </p:grpSpPr>
        <p:sp>
          <p:nvSpPr>
            <p:cNvPr id="19" name="Graphic 12">
              <a:extLst>
                <a:ext uri="{FF2B5EF4-FFF2-40B4-BE49-F238E27FC236}">
                  <a16:creationId xmlns:a16="http://schemas.microsoft.com/office/drawing/2014/main" id="{818B4386-1FCF-4ACE-BE25-AF9CC5E2256F}"/>
                </a:ext>
              </a:extLst>
            </p:cNvPr>
            <p:cNvSpPr/>
            <p:nvPr userDrawn="1"/>
          </p:nvSpPr>
          <p:spPr>
            <a:xfrm>
              <a:off x="8217780" y="2973840"/>
              <a:ext cx="91138" cy="91138"/>
            </a:xfrm>
            <a:custGeom>
              <a:avLst/>
              <a:gdLst>
                <a:gd name="connsiteX0" fmla="*/ 91138 w 91138"/>
                <a:gd name="connsiteY0" fmla="*/ 45569 h 91138"/>
                <a:gd name="connsiteX1" fmla="*/ 45569 w 91138"/>
                <a:gd name="connsiteY1" fmla="*/ 91138 h 91138"/>
                <a:gd name="connsiteX2" fmla="*/ 0 w 91138"/>
                <a:gd name="connsiteY2" fmla="*/ 45569 h 91138"/>
                <a:gd name="connsiteX3" fmla="*/ 45569 w 91138"/>
                <a:gd name="connsiteY3" fmla="*/ 0 h 91138"/>
                <a:gd name="connsiteX4" fmla="*/ 91138 w 91138"/>
                <a:gd name="connsiteY4" fmla="*/ 45569 h 9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138" h="91138">
                  <a:moveTo>
                    <a:pt x="91138" y="45569"/>
                  </a:moveTo>
                  <a:cubicBezTo>
                    <a:pt x="91138" y="70736"/>
                    <a:pt x="70736" y="91138"/>
                    <a:pt x="45569" y="91138"/>
                  </a:cubicBezTo>
                  <a:cubicBezTo>
                    <a:pt x="20402" y="91138"/>
                    <a:pt x="0" y="70736"/>
                    <a:pt x="0" y="45569"/>
                  </a:cubicBezTo>
                  <a:cubicBezTo>
                    <a:pt x="0" y="20402"/>
                    <a:pt x="20402" y="0"/>
                    <a:pt x="45569" y="0"/>
                  </a:cubicBezTo>
                  <a:cubicBezTo>
                    <a:pt x="70736" y="0"/>
                    <a:pt x="91138" y="20402"/>
                    <a:pt x="91138" y="45569"/>
                  </a:cubicBezTo>
                  <a:close/>
                </a:path>
              </a:pathLst>
            </a:custGeom>
            <a:solidFill>
              <a:schemeClr val="bg1"/>
            </a:solidFill>
            <a:ln w="4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1" name="Graphic 13">
              <a:extLst>
                <a:ext uri="{FF2B5EF4-FFF2-40B4-BE49-F238E27FC236}">
                  <a16:creationId xmlns:a16="http://schemas.microsoft.com/office/drawing/2014/main" id="{19319560-50ED-4963-A2CF-74663239D426}"/>
                </a:ext>
              </a:extLst>
            </p:cNvPr>
            <p:cNvSpPr/>
            <p:nvPr userDrawn="1"/>
          </p:nvSpPr>
          <p:spPr>
            <a:xfrm>
              <a:off x="7859002" y="2744546"/>
              <a:ext cx="139038" cy="139038"/>
            </a:xfrm>
            <a:custGeom>
              <a:avLst/>
              <a:gdLst>
                <a:gd name="connsiteX0" fmla="*/ 129601 w 139038"/>
                <a:gd name="connsiteY0" fmla="*/ 60082 h 139038"/>
                <a:gd name="connsiteX1" fmla="*/ 78956 w 139038"/>
                <a:gd name="connsiteY1" fmla="*/ 60082 h 139038"/>
                <a:gd name="connsiteX2" fmla="*/ 78956 w 139038"/>
                <a:gd name="connsiteY2" fmla="*/ 9437 h 139038"/>
                <a:gd name="connsiteX3" fmla="*/ 69519 w 139038"/>
                <a:gd name="connsiteY3" fmla="*/ 0 h 139038"/>
                <a:gd name="connsiteX4" fmla="*/ 60082 w 139038"/>
                <a:gd name="connsiteY4" fmla="*/ 9437 h 139038"/>
                <a:gd name="connsiteX5" fmla="*/ 60082 w 139038"/>
                <a:gd name="connsiteY5" fmla="*/ 60082 h 139038"/>
                <a:gd name="connsiteX6" fmla="*/ 9437 w 139038"/>
                <a:gd name="connsiteY6" fmla="*/ 60082 h 139038"/>
                <a:gd name="connsiteX7" fmla="*/ 0 w 139038"/>
                <a:gd name="connsiteY7" fmla="*/ 69519 h 139038"/>
                <a:gd name="connsiteX8" fmla="*/ 9437 w 139038"/>
                <a:gd name="connsiteY8" fmla="*/ 78956 h 139038"/>
                <a:gd name="connsiteX9" fmla="*/ 60082 w 139038"/>
                <a:gd name="connsiteY9" fmla="*/ 78956 h 139038"/>
                <a:gd name="connsiteX10" fmla="*/ 60082 w 139038"/>
                <a:gd name="connsiteY10" fmla="*/ 129601 h 139038"/>
                <a:gd name="connsiteX11" fmla="*/ 69519 w 139038"/>
                <a:gd name="connsiteY11" fmla="*/ 139038 h 139038"/>
                <a:gd name="connsiteX12" fmla="*/ 78956 w 139038"/>
                <a:gd name="connsiteY12" fmla="*/ 129601 h 139038"/>
                <a:gd name="connsiteX13" fmla="*/ 78956 w 139038"/>
                <a:gd name="connsiteY13" fmla="*/ 78956 h 139038"/>
                <a:gd name="connsiteX14" fmla="*/ 129601 w 139038"/>
                <a:gd name="connsiteY14" fmla="*/ 78956 h 139038"/>
                <a:gd name="connsiteX15" fmla="*/ 139038 w 139038"/>
                <a:gd name="connsiteY15" fmla="*/ 69519 h 139038"/>
                <a:gd name="connsiteX16" fmla="*/ 129601 w 139038"/>
                <a:gd name="connsiteY16" fmla="*/ 60082 h 139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39038" h="139038">
                  <a:moveTo>
                    <a:pt x="129601" y="60082"/>
                  </a:moveTo>
                  <a:lnTo>
                    <a:pt x="78956" y="60082"/>
                  </a:lnTo>
                  <a:lnTo>
                    <a:pt x="78956" y="9437"/>
                  </a:lnTo>
                  <a:cubicBezTo>
                    <a:pt x="78956" y="4225"/>
                    <a:pt x="74731" y="0"/>
                    <a:pt x="69519" y="0"/>
                  </a:cubicBezTo>
                  <a:cubicBezTo>
                    <a:pt x="64307" y="0"/>
                    <a:pt x="60082" y="4225"/>
                    <a:pt x="60082" y="9437"/>
                  </a:cubicBezTo>
                  <a:lnTo>
                    <a:pt x="60082" y="60082"/>
                  </a:lnTo>
                  <a:lnTo>
                    <a:pt x="9437" y="60082"/>
                  </a:lnTo>
                  <a:cubicBezTo>
                    <a:pt x="4225" y="60082"/>
                    <a:pt x="0" y="64307"/>
                    <a:pt x="0" y="69519"/>
                  </a:cubicBezTo>
                  <a:cubicBezTo>
                    <a:pt x="0" y="74731"/>
                    <a:pt x="4225" y="78956"/>
                    <a:pt x="9437" y="78956"/>
                  </a:cubicBezTo>
                  <a:lnTo>
                    <a:pt x="60082" y="78956"/>
                  </a:lnTo>
                  <a:lnTo>
                    <a:pt x="60082" y="129601"/>
                  </a:lnTo>
                  <a:cubicBezTo>
                    <a:pt x="60082" y="134813"/>
                    <a:pt x="64307" y="139038"/>
                    <a:pt x="69519" y="139038"/>
                  </a:cubicBezTo>
                  <a:cubicBezTo>
                    <a:pt x="74731" y="139038"/>
                    <a:pt x="78956" y="134813"/>
                    <a:pt x="78956" y="129601"/>
                  </a:cubicBezTo>
                  <a:lnTo>
                    <a:pt x="78956" y="78956"/>
                  </a:lnTo>
                  <a:lnTo>
                    <a:pt x="129601" y="78956"/>
                  </a:lnTo>
                  <a:cubicBezTo>
                    <a:pt x="134813" y="78956"/>
                    <a:pt x="139038" y="74731"/>
                    <a:pt x="139038" y="69519"/>
                  </a:cubicBezTo>
                  <a:cubicBezTo>
                    <a:pt x="139038" y="64307"/>
                    <a:pt x="134813" y="60082"/>
                    <a:pt x="129601" y="60082"/>
                  </a:cubicBezTo>
                  <a:close/>
                </a:path>
              </a:pathLst>
            </a:custGeom>
            <a:solidFill>
              <a:schemeClr val="bg1"/>
            </a:solidFill>
            <a:ln w="6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3" name="Graphic 15">
              <a:extLst>
                <a:ext uri="{FF2B5EF4-FFF2-40B4-BE49-F238E27FC236}">
                  <a16:creationId xmlns:a16="http://schemas.microsoft.com/office/drawing/2014/main" id="{E5ABBDAD-943D-48F3-9C80-B29C48966C79}"/>
                </a:ext>
              </a:extLst>
            </p:cNvPr>
            <p:cNvSpPr/>
            <p:nvPr userDrawn="1"/>
          </p:nvSpPr>
          <p:spPr>
            <a:xfrm>
              <a:off x="7843462" y="3198265"/>
              <a:ext cx="127713" cy="127713"/>
            </a:xfrm>
            <a:custGeom>
              <a:avLst/>
              <a:gdLst>
                <a:gd name="connsiteX0" fmla="*/ 63857 w 127713"/>
                <a:gd name="connsiteY0" fmla="*/ 18874 h 127713"/>
                <a:gd name="connsiteX1" fmla="*/ 108839 w 127713"/>
                <a:gd name="connsiteY1" fmla="*/ 63857 h 127713"/>
                <a:gd name="connsiteX2" fmla="*/ 63857 w 127713"/>
                <a:gd name="connsiteY2" fmla="*/ 108839 h 127713"/>
                <a:gd name="connsiteX3" fmla="*/ 18874 w 127713"/>
                <a:gd name="connsiteY3" fmla="*/ 63857 h 127713"/>
                <a:gd name="connsiteX4" fmla="*/ 63857 w 127713"/>
                <a:gd name="connsiteY4" fmla="*/ 18874 h 127713"/>
                <a:gd name="connsiteX5" fmla="*/ 63857 w 127713"/>
                <a:gd name="connsiteY5" fmla="*/ 0 h 127713"/>
                <a:gd name="connsiteX6" fmla="*/ 0 w 127713"/>
                <a:gd name="connsiteY6" fmla="*/ 63857 h 127713"/>
                <a:gd name="connsiteX7" fmla="*/ 63857 w 127713"/>
                <a:gd name="connsiteY7" fmla="*/ 127713 h 127713"/>
                <a:gd name="connsiteX8" fmla="*/ 127713 w 127713"/>
                <a:gd name="connsiteY8" fmla="*/ 63857 h 127713"/>
                <a:gd name="connsiteX9" fmla="*/ 63857 w 127713"/>
                <a:gd name="connsiteY9" fmla="*/ 0 h 127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7713" h="127713">
                  <a:moveTo>
                    <a:pt x="63857" y="18874"/>
                  </a:moveTo>
                  <a:cubicBezTo>
                    <a:pt x="88700" y="18874"/>
                    <a:pt x="108839" y="39013"/>
                    <a:pt x="108839" y="63857"/>
                  </a:cubicBezTo>
                  <a:cubicBezTo>
                    <a:pt x="108839" y="88700"/>
                    <a:pt x="88700" y="108839"/>
                    <a:pt x="63857" y="108839"/>
                  </a:cubicBezTo>
                  <a:cubicBezTo>
                    <a:pt x="39013" y="108839"/>
                    <a:pt x="18874" y="88700"/>
                    <a:pt x="18874" y="63857"/>
                  </a:cubicBezTo>
                  <a:cubicBezTo>
                    <a:pt x="18898" y="39023"/>
                    <a:pt x="39023" y="18898"/>
                    <a:pt x="63857" y="18874"/>
                  </a:cubicBezTo>
                  <a:moveTo>
                    <a:pt x="63857" y="0"/>
                  </a:moveTo>
                  <a:cubicBezTo>
                    <a:pt x="28590" y="0"/>
                    <a:pt x="0" y="28590"/>
                    <a:pt x="0" y="63857"/>
                  </a:cubicBezTo>
                  <a:cubicBezTo>
                    <a:pt x="0" y="99124"/>
                    <a:pt x="28590" y="127713"/>
                    <a:pt x="63857" y="127713"/>
                  </a:cubicBezTo>
                  <a:cubicBezTo>
                    <a:pt x="99124" y="127713"/>
                    <a:pt x="127713" y="99124"/>
                    <a:pt x="127713" y="63857"/>
                  </a:cubicBezTo>
                  <a:cubicBezTo>
                    <a:pt x="127713" y="28590"/>
                    <a:pt x="99124" y="0"/>
                    <a:pt x="63857" y="0"/>
                  </a:cubicBezTo>
                  <a:close/>
                </a:path>
              </a:pathLst>
            </a:custGeom>
            <a:solidFill>
              <a:schemeClr val="bg1"/>
            </a:solidFill>
            <a:ln w="6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57912362-D30D-7B0B-BA94-0993B1EBC4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1280160" y="0"/>
            <a:ext cx="0" cy="2775857"/>
          </a:xfrm>
          <a:prstGeom prst="line">
            <a:avLst/>
          </a:prstGeom>
          <a:ln w="25400" cap="sq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7644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057AE-3B3B-4261-B912-BF9EB9A58C3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80160" y="685800"/>
            <a:ext cx="9137012" cy="1280160"/>
          </a:xfrm>
        </p:spPr>
        <p:txBody>
          <a:bodyPr lIns="0" tIns="0" rIns="0" bIns="0"/>
          <a:lstStyle>
            <a:lvl1pPr>
              <a:defRPr sz="4000" b="1" cap="all" spc="0" baseline="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0F91A5DB-A2CA-1D70-9A06-3869A288C9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E39CA1-2B6D-427E-9688-9093D5865CB7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280160" y="2327440"/>
            <a:ext cx="4846320" cy="4040574"/>
          </a:xfrm>
        </p:spPr>
        <p:txBody>
          <a:bodyPr lIns="0" tIns="0" rIns="0" bIns="0">
            <a:normAutofit/>
          </a:bodyPr>
          <a:lstStyle>
            <a:lvl1pPr marL="0" indent="0">
              <a:spcAft>
                <a:spcPts val="0"/>
              </a:spcAft>
              <a:buNone/>
              <a:defRPr sz="1800"/>
            </a:lvl1pPr>
            <a:lvl2pPr marL="228600">
              <a:spcBef>
                <a:spcPts val="1200"/>
              </a:spcBef>
              <a:defRPr sz="1800"/>
            </a:lvl2pPr>
            <a:lvl3pPr marL="685800">
              <a:spcBef>
                <a:spcPts val="1200"/>
              </a:spcBef>
              <a:defRPr sz="1800"/>
            </a:lvl3pPr>
            <a:lvl4pPr marL="1143000">
              <a:spcBef>
                <a:spcPts val="1200"/>
              </a:spcBef>
              <a:defRPr sz="1800"/>
            </a:lvl4pPr>
            <a:lvl5pPr marL="1600200">
              <a:spcBef>
                <a:spcPts val="1200"/>
              </a:spcBef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7EA593-3036-4FB5-94B4-D9431DF04871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723402" y="2327441"/>
            <a:ext cx="4846320" cy="4040574"/>
          </a:xfrm>
        </p:spPr>
        <p:txBody>
          <a:bodyPr lIns="0" tIns="0" rIns="0" bIns="0">
            <a:normAutofit/>
          </a:bodyPr>
          <a:lstStyle>
            <a:lvl1pPr marL="0" indent="0">
              <a:spcAft>
                <a:spcPts val="0"/>
              </a:spcAft>
              <a:buNone/>
              <a:defRPr sz="1800"/>
            </a:lvl1pPr>
            <a:lvl2pPr marL="228600">
              <a:spcBef>
                <a:spcPts val="1200"/>
              </a:spcBef>
              <a:defRPr sz="1800"/>
            </a:lvl2pPr>
            <a:lvl3pPr marL="685800">
              <a:spcBef>
                <a:spcPts val="1200"/>
              </a:spcBef>
              <a:defRPr sz="1800"/>
            </a:lvl3pPr>
            <a:lvl4pPr marL="1143000">
              <a:spcBef>
                <a:spcPts val="1200"/>
              </a:spcBef>
              <a:defRPr sz="1800"/>
            </a:lvl4pPr>
            <a:lvl5pPr marL="1600200">
              <a:spcBef>
                <a:spcPts val="1200"/>
              </a:spcBef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60F34ED-DA60-4CC2-B735-B0EC5D9FEA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40664" y="1371600"/>
            <a:ext cx="0" cy="5486400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Graphic 15">
            <a:extLst>
              <a:ext uri="{FF2B5EF4-FFF2-40B4-BE49-F238E27FC236}">
                <a16:creationId xmlns:a16="http://schemas.microsoft.com/office/drawing/2014/main" id="{A9475260-301F-4744-B1DA-7B00F6FB43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508317" y="492206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accent2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4" name="Graphic 16">
            <a:extLst>
              <a:ext uri="{FF2B5EF4-FFF2-40B4-BE49-F238E27FC236}">
                <a16:creationId xmlns:a16="http://schemas.microsoft.com/office/drawing/2014/main" id="{9BBD3F4B-0836-48C5-AC68-747456D1DD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477944" y="1055581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accent2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6" name="Graphic 14">
            <a:extLst>
              <a:ext uri="{FF2B5EF4-FFF2-40B4-BE49-F238E27FC236}">
                <a16:creationId xmlns:a16="http://schemas.microsoft.com/office/drawing/2014/main" id="{9B4398D5-99F4-4F83-AA77-9B4177648C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41555" y="446637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accent2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6D6A69CF-70D6-AB12-CD8B-FD75B7EE1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0160" y="6356350"/>
            <a:ext cx="411480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7595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9EFE408-BFE1-16DC-F7C6-47F55C171A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412992" y="0"/>
            <a:ext cx="5779008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4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5F057AE-3B3B-4261-B912-BF9EB9A58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5572" y="685800"/>
            <a:ext cx="4754880" cy="5670550"/>
          </a:xfrm>
        </p:spPr>
        <p:txBody>
          <a:bodyPr lIns="0" tIns="0" rIns="0" bIns="0" anchor="ctr" anchorCtr="0"/>
          <a:lstStyle>
            <a:lvl1pPr algn="l">
              <a:defRPr sz="4000" b="1" cap="all" spc="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2" name="Slide Number Placeholder 21">
            <a:extLst>
              <a:ext uri="{FF2B5EF4-FFF2-40B4-BE49-F238E27FC236}">
                <a16:creationId xmlns:a16="http://schemas.microsoft.com/office/drawing/2014/main" id="{4C0ED5DD-6381-0FFD-7B45-D21179A39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5">
            <a:extLst>
              <a:ext uri="{FF2B5EF4-FFF2-40B4-BE49-F238E27FC236}">
                <a16:creationId xmlns:a16="http://schemas.microsoft.com/office/drawing/2014/main" id="{F042E432-AE48-385B-DEA1-32129394CE76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1279526" y="1533524"/>
            <a:ext cx="4663440" cy="1895475"/>
          </a:xfrm>
        </p:spPr>
        <p:txBody>
          <a:bodyPr lIns="0" tIns="0" rIns="0" bIns="0" anchor="t" anchorCtr="0">
            <a:noAutofit/>
          </a:bodyPr>
          <a:lstStyle>
            <a:lvl1pPr marL="342900" indent="-512064">
              <a:spcBef>
                <a:spcPts val="1000"/>
              </a:spcBef>
              <a:buFont typeface="+mj-lt"/>
              <a:buAutoNum type="arabicPeriod"/>
              <a:defRPr sz="1800"/>
            </a:lvl1pPr>
            <a:lvl2pPr marL="1028700" indent="-342900">
              <a:spcBef>
                <a:spcPts val="1200"/>
              </a:spcBef>
              <a:buFont typeface="+mj-lt"/>
              <a:buAutoNum type="alphaLcPeriod"/>
              <a:defRPr sz="1800"/>
            </a:lvl2pPr>
            <a:lvl3pPr marL="1257300" indent="-342900">
              <a:spcBef>
                <a:spcPts val="1200"/>
              </a:spcBef>
              <a:buFont typeface="+mj-lt"/>
              <a:buAutoNum type="arabicParenR"/>
              <a:defRPr sz="1800"/>
            </a:lvl3pPr>
            <a:lvl4pPr marL="1714500" indent="-342900">
              <a:spcBef>
                <a:spcPts val="1200"/>
              </a:spcBef>
              <a:buFont typeface="+mj-lt"/>
              <a:buAutoNum type="alphaLcParenR"/>
              <a:defRPr sz="1800"/>
            </a:lvl4pPr>
            <a:lvl5pPr marL="2228850" indent="-400050">
              <a:spcBef>
                <a:spcPts val="1200"/>
              </a:spcBef>
              <a:buFont typeface="+mj-lt"/>
              <a:buAutoNum type="romanLcPeriod"/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DF111B2E-0535-57E2-FE92-620F9307A956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280160" y="3482974"/>
            <a:ext cx="4663440" cy="1190033"/>
          </a:xfrm>
        </p:spPr>
        <p:txBody>
          <a:bodyPr lIns="0" tIns="0" rIns="0" bIns="0" anchor="t" anchorCtr="0">
            <a:noAutofit/>
          </a:bodyPr>
          <a:lstStyle>
            <a:lvl1pPr marL="0" indent="0">
              <a:spcBef>
                <a:spcPts val="1200"/>
              </a:spcBef>
              <a:buNone/>
              <a:defRPr sz="1800"/>
            </a:lvl1pPr>
            <a:lvl2pPr marL="457200" indent="0">
              <a:spcBef>
                <a:spcPts val="1200"/>
              </a:spcBef>
              <a:buNone/>
              <a:defRPr sz="1600"/>
            </a:lvl2pPr>
            <a:lvl3pPr marL="914400" indent="0">
              <a:spcBef>
                <a:spcPts val="1200"/>
              </a:spcBef>
              <a:buNone/>
              <a:defRPr sz="1400"/>
            </a:lvl3pPr>
            <a:lvl4pPr marL="1371600" indent="0">
              <a:spcBef>
                <a:spcPts val="1200"/>
              </a:spcBef>
              <a:buNone/>
              <a:defRPr sz="1200"/>
            </a:lvl4pPr>
            <a:lvl5pPr marL="1828800" indent="0">
              <a:spcBef>
                <a:spcPts val="1200"/>
              </a:spcBef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7EA593-3036-4FB5-94B4-D9431DF04871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1280160" y="4692058"/>
            <a:ext cx="4663440" cy="1584918"/>
          </a:xfrm>
        </p:spPr>
        <p:txBody>
          <a:bodyPr lIns="0" tIns="0" rIns="0" bIns="0" anchor="t" anchorCtr="0">
            <a:noAutofit/>
          </a:bodyPr>
          <a:lstStyle>
            <a:lvl1pPr>
              <a:spcBef>
                <a:spcPts val="1200"/>
              </a:spcBef>
              <a:defRPr sz="1800"/>
            </a:lvl1pPr>
            <a:lvl2pPr>
              <a:spcBef>
                <a:spcPts val="1200"/>
              </a:spcBef>
              <a:defRPr sz="1600"/>
            </a:lvl2pPr>
            <a:lvl3pPr>
              <a:spcBef>
                <a:spcPts val="1200"/>
              </a:spcBef>
              <a:defRPr sz="1400"/>
            </a:lvl3pPr>
            <a:lvl4pPr>
              <a:spcBef>
                <a:spcPts val="1200"/>
              </a:spcBef>
              <a:defRPr sz="1200"/>
            </a:lvl4pPr>
            <a:lvl5pPr>
              <a:spcBef>
                <a:spcPts val="1200"/>
              </a:spcBef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Footer Placeholder 20">
            <a:extLst>
              <a:ext uri="{FF2B5EF4-FFF2-40B4-BE49-F238E27FC236}">
                <a16:creationId xmlns:a16="http://schemas.microsoft.com/office/drawing/2014/main" id="{34C23E1A-9E5E-DA12-8E11-83F486766E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0160" y="6356350"/>
            <a:ext cx="4114800" cy="365125"/>
          </a:xfrm>
        </p:spPr>
        <p:txBody>
          <a:bodyPr lIns="0" rIns="91440"/>
          <a:lstStyle>
            <a:lvl1pPr algn="l">
              <a:defRPr/>
            </a:lvl1pPr>
          </a:lstStyle>
          <a:p>
            <a:endParaRPr lang="en-US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E3FE6E42-6A8F-C459-87EE-E2A5BAFA85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40664" y="1371600"/>
            <a:ext cx="0" cy="5486400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9320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40AAD-80AF-40E7-BE3F-43D32FC68E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0160" y="301752"/>
            <a:ext cx="4663438" cy="2441448"/>
          </a:xfrm>
        </p:spPr>
        <p:txBody>
          <a:bodyPr lIns="0" tIns="0" rIns="0" bIns="0" anchor="ctr" anchorCtr="0"/>
          <a:lstStyle>
            <a:lvl1pPr algn="l">
              <a:lnSpc>
                <a:spcPts val="4000"/>
              </a:lnSpc>
              <a:spcBef>
                <a:spcPts val="1000"/>
              </a:spcBef>
              <a:defRPr sz="4000" b="1" i="0" cap="all" spc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01EAA4-F44C-4C1F-B8E3-1A3005300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4632" y="726630"/>
            <a:ext cx="520991" cy="517379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D8DA9DAA-006C-4F4B-980E-E3DF019B24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9FB40175-FA51-DA14-A5B2-CD06DE6ECC3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280161" y="2777067"/>
            <a:ext cx="4663440" cy="3550581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10000"/>
              </a:lnSpc>
              <a:buNone/>
              <a:defRPr sz="1800"/>
            </a:lvl1pPr>
            <a:lvl2pPr marL="228600">
              <a:lnSpc>
                <a:spcPct val="110000"/>
              </a:lnSpc>
              <a:defRPr sz="1600"/>
            </a:lvl2pPr>
            <a:lvl3pPr marL="457200">
              <a:lnSpc>
                <a:spcPct val="110000"/>
              </a:lnSpc>
              <a:defRPr sz="1400"/>
            </a:lvl3pPr>
            <a:lvl4pPr marL="685800">
              <a:lnSpc>
                <a:spcPct val="110000"/>
              </a:lnSpc>
              <a:defRPr sz="1200"/>
            </a:lvl4pPr>
            <a:lvl5pPr marL="914400">
              <a:lnSpc>
                <a:spcPct val="110000"/>
              </a:lnSpc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15930B2-E36D-4D05-A6B3-CA1BF61D50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412089" y="0"/>
            <a:ext cx="5779911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9CEC7E0F-60E8-418B-978D-C607C82E97F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695553" y="301752"/>
            <a:ext cx="5221224" cy="6263640"/>
          </a:xfrm>
        </p:spPr>
        <p:txBody>
          <a:bodyPr tIns="914400" anchor="t" anchorCtr="0"/>
          <a:lstStyle>
            <a:lvl1pPr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10" name="Footer Placeholder 8">
            <a:extLst>
              <a:ext uri="{FF2B5EF4-FFF2-40B4-BE49-F238E27FC236}">
                <a16:creationId xmlns:a16="http://schemas.microsoft.com/office/drawing/2014/main" id="{7A4AE671-C203-0370-2888-FC8F7D444D11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>
          <a:xfrm>
            <a:off x="1280160" y="6356350"/>
            <a:ext cx="4434825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1792BFA8-57AD-0B5C-2534-1E862B58DA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45127" y="1371600"/>
            <a:ext cx="0" cy="5486400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6807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DA4224-F4E4-47A4-ACF7-231749390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5394" y="1"/>
            <a:ext cx="9918405" cy="1646237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679907-DC49-4B86-A34C-C97DBC26A9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35394" y="1825625"/>
            <a:ext cx="99184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C0E9BD-90BD-46AE-8A0D-06796ADB76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6121" y="726630"/>
            <a:ext cx="520991" cy="517379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800" b="1" i="0" cap="all" spc="100" baseline="0">
                <a:solidFill>
                  <a:schemeClr val="accent2"/>
                </a:solidFill>
              </a:defRPr>
            </a:lvl1pPr>
          </a:lstStyle>
          <a:p>
            <a:fld id="{D8DA9DAA-006C-4F4B-980E-E3DF019B24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EF1C86-6A9C-D287-D381-5634A69BF1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435394" y="6356350"/>
            <a:ext cx="2743200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1B8477-3F24-EDCB-C8AC-8433636391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238999" y="6356350"/>
            <a:ext cx="4114800" cy="365125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9713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17" r:id="rId2"/>
    <p:sldLayoutId id="2147483728" r:id="rId3"/>
    <p:sldLayoutId id="2147483729" r:id="rId4"/>
    <p:sldLayoutId id="2147483710" r:id="rId5"/>
    <p:sldLayoutId id="2147483727" r:id="rId6"/>
    <p:sldLayoutId id="2147483701" r:id="rId7"/>
    <p:sldLayoutId id="2147483721" r:id="rId8"/>
    <p:sldLayoutId id="2147483720" r:id="rId9"/>
    <p:sldLayoutId id="2147483730" r:id="rId10"/>
    <p:sldLayoutId id="2147483722" r:id="rId11"/>
    <p:sldLayoutId id="2147483698" r:id="rId12"/>
    <p:sldLayoutId id="2147483732" r:id="rId13"/>
    <p:sldLayoutId id="2147483702" r:id="rId14"/>
    <p:sldLayoutId id="2147483703" r:id="rId15"/>
  </p:sldLayoutIdLst>
  <p:hf sldNum="0" hdr="0" ftr="0"/>
  <p:txStyles>
    <p:titleStyle>
      <a:lvl1pPr algn="l" defTabSz="914400" rtl="0" eaLnBrk="1" latinLnBrk="0" hangingPunct="1">
        <a:lnSpc>
          <a:spcPts val="4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5" Type="http://schemas.openxmlformats.org/officeDocument/2006/relationships/image" Target="../media/image2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2.png"/><Relationship Id="rId4" Type="http://schemas.microsoft.com/office/2007/relationships/hdphoto" Target="../media/hdphoto1.wdp"/><Relationship Id="rId9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2.png"/><Relationship Id="rId4" Type="http://schemas.microsoft.com/office/2007/relationships/hdphoto" Target="../media/hdphoto1.wdp"/><Relationship Id="rId9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2.png"/><Relationship Id="rId4" Type="http://schemas.microsoft.com/office/2007/relationships/hdphoto" Target="../media/hdphoto1.wdp"/><Relationship Id="rId9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A9968B-2619-4F71-AB00-4C493E1208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4948" y="357809"/>
            <a:ext cx="10595113" cy="2514600"/>
          </a:xfrm>
        </p:spPr>
        <p:txBody>
          <a:bodyPr/>
          <a:lstStyle/>
          <a:p>
            <a:r>
              <a:rPr lang="fr-FR" b="0" dirty="0"/>
              <a:t>Odontex Dental </a:t>
            </a:r>
            <a:r>
              <a:rPr lang="fr-FR" b="0" dirty="0" err="1"/>
              <a:t>Lab</a:t>
            </a:r>
            <a:r>
              <a:rPr lang="fr-FR" b="0" dirty="0"/>
              <a:t>  </a:t>
            </a:r>
            <a:br>
              <a:rPr lang="fr-FR" b="0" dirty="0"/>
            </a:br>
            <a:r>
              <a:rPr lang="fr-FR" b="0" dirty="0"/>
              <a:t>Scanner Connection Guide</a:t>
            </a:r>
            <a:endParaRPr lang="en-US" dirty="0"/>
          </a:p>
        </p:txBody>
      </p:sp>
      <p:pic>
        <p:nvPicPr>
          <p:cNvPr id="4" name="Picture 3" descr="A blue and black logo&#10;&#10;AI-generated content may be incorrect.">
            <a:extLst>
              <a:ext uri="{FF2B5EF4-FFF2-40B4-BE49-F238E27FC236}">
                <a16:creationId xmlns:a16="http://schemas.microsoft.com/office/drawing/2014/main" id="{B22EF81F-18D2-7275-A0FC-D576B2A133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9728" b="89494" l="7251" r="95205">
                        <a14:foregroundMark x1="20468" y1="56031" x2="20468" y2="56031"/>
                        <a14:foregroundMark x1="31111" y1="55253" x2="31111" y2="55253"/>
                        <a14:foregroundMark x1="40351" y1="50584" x2="40351" y2="50584"/>
                        <a14:foregroundMark x1="51930" y1="55253" x2="51930" y2="55253"/>
                        <a14:foregroundMark x1="56842" y1="53307" x2="56842" y2="53307"/>
                        <a14:foregroundMark x1="69006" y1="47082" x2="69006" y2="47082"/>
                        <a14:foregroundMark x1="81988" y1="17510" x2="81988" y2="17510"/>
                        <a14:foregroundMark x1="90292" y1="83658" x2="90292" y2="83658"/>
                        <a14:foregroundMark x1="81637" y1="17510" x2="81637" y2="17510"/>
                        <a14:foregroundMark x1="76959" y1="49805" x2="76959" y2="49805"/>
                        <a14:foregroundMark x1="76959" y1="51362" x2="80000" y2="84825"/>
                        <a14:foregroundMark x1="76725" y1="49805" x2="77342" y2="46128"/>
                        <a14:foregroundMark x1="87208" y1="71437" x2="86901" y2="71654"/>
                        <a14:foregroundMark x1="94152" y1="66537" x2="93606" y2="66922"/>
                        <a14:foregroundMark x1="86600" y1="70076" x2="86667" y2="70039"/>
                        <a14:foregroundMark x1="84795" y1="70428" x2="85381" y2="70278"/>
                        <a14:foregroundMark x1="85029" y1="69650" x2="85596" y2="69650"/>
                        <a14:backgroundMark x1="4678" y1="20623" x2="4678" y2="20623"/>
                        <a14:backgroundMark x1="4444" y1="23346" x2="6667" y2="57977"/>
                        <a14:backgroundMark x1="6667" y1="57977" x2="15088" y2="79767"/>
                        <a14:backgroundMark x1="15088" y1="79767" x2="24444" y2="75097"/>
                        <a14:backgroundMark x1="24444" y1="75097" x2="26199" y2="83658"/>
                        <a14:backgroundMark x1="20936" y1="86770" x2="20936" y2="86770"/>
                        <a14:backgroundMark x1="88889" y1="68872" x2="94620" y2="35798"/>
                        <a14:backgroundMark x1="94620" y1="35798" x2="93099" y2="31518"/>
                        <a14:backgroundMark x1="78596" y1="43191" x2="78129" y2="44358"/>
                        <a14:backgroundMark x1="80585" y1="25681" x2="78363" y2="39689"/>
                        <a14:backgroundMark x1="34503" y1="83658" x2="56374" y2="80156"/>
                        <a14:backgroundMark x1="56374" y1="80156" x2="62924" y2="80156"/>
                        <a14:backgroundMark x1="32632" y1="78988" x2="60468" y2="76265"/>
                        <a14:backgroundMark x1="60468" y1="76265" x2="70994" y2="87938"/>
                        <a14:backgroundMark x1="70994" y1="87938" x2="65614" y2="76265"/>
                        <a14:backgroundMark x1="70643" y1="71984" x2="70877" y2="87549"/>
                        <a14:backgroundMark x1="37193" y1="70039" x2="32515" y2="74319"/>
                        <a14:backgroundMark x1="87719" y1="67315" x2="93918" y2="43580"/>
                        <a14:backgroundMark x1="93918" y1="43580" x2="93918" y2="42412"/>
                        <a14:backgroundMark x1="91111" y1="61479" x2="88655" y2="68093"/>
                        <a14:backgroundMark x1="92982" y1="61479" x2="92749" y2="65370"/>
                        <a14:backgroundMark x1="93567" y1="48638" x2="93333" y2="57977"/>
                        <a14:backgroundMark x1="93567" y1="36187" x2="93567" y2="42412"/>
                        <a14:backgroundMark x1="93801" y1="45136" x2="93918" y2="49805"/>
                        <a14:backgroundMark x1="93918" y1="38521" x2="93333" y2="44358"/>
                        <a14:backgroundMark x1="93099" y1="36187" x2="93801" y2="43191"/>
                        <a14:backgroundMark x1="80936" y1="25681" x2="80936" y2="25681"/>
                        <a14:backgroundMark x1="80585" y1="26070" x2="85614" y2="24125"/>
                        <a14:backgroundMark x1="78363" y1="40467" x2="78129" y2="45136"/>
                        <a14:backgroundMark x1="87485" y1="66537" x2="87485" y2="66537"/>
                        <a14:backgroundMark x1="88070" y1="70039" x2="88070" y2="70039"/>
                        <a14:backgroundMark x1="88655" y1="71595" x2="88655" y2="71595"/>
                        <a14:backgroundMark x1="88655" y1="71984" x2="88655" y2="71984"/>
                        <a14:backgroundMark x1="88889" y1="70817" x2="87485" y2="64591"/>
                        <a14:backgroundMark x1="88889" y1="71984" x2="87047" y2="66439"/>
                        <a14:backgroundMark x1="84795" y1="64591" x2="84678" y2="66537"/>
                        <a14:backgroundMark x1="83392" y1="72763" x2="85029" y2="67315"/>
                        <a14:backgroundMark x1="93567" y1="58755" x2="93567" y2="58755"/>
                        <a14:backgroundMark x1="93801" y1="59144" x2="93099" y2="61479"/>
                        <a14:backgroundMark x1="85577" y1="66148" x2="85029" y2="66148"/>
                        <a14:backgroundMark x1="78363" y1="39300" x2="78363" y2="41634"/>
                        <a14:backgroundMark x1="77778" y1="43969" x2="77661" y2="46304"/>
                        <a14:backgroundMark x1="85146" y1="66926" x2="84678" y2="68093"/>
                        <a14:backgroundMark x1="93801" y1="56809" x2="93801" y2="58755"/>
                        <a14:backgroundMark x1="92982" y1="66926" x2="93099" y2="67704"/>
                        <a14:backgroundMark x1="85614" y1="22957" x2="86784" y2="24514"/>
                        <a14:backgroundMark x1="90175" y1="28405" x2="92982" y2="28405"/>
                        <a14:backgroundMark x1="90877" y1="42412" x2="90877" y2="42412"/>
                        <a14:backgroundMark x1="86667" y1="24514" x2="87953" y2="26070"/>
                        <a14:backgroundMark x1="88421" y1="26848" x2="90994" y2="28794"/>
                        <a14:backgroundMark x1="87251" y1="25681" x2="88421" y2="27237"/>
                        <a14:backgroundMark x1="84444" y1="69650" x2="84678" y2="70428"/>
                        <a14:backgroundMark x1="86199" y1="71984" x2="86082" y2="71206"/>
                        <a14:backgroundMark x1="85146" y1="77821" x2="85544" y2="74295"/>
                        <a14:backgroundMark x1="85263" y1="71206" x2="85965" y2="71595"/>
                        <a14:backgroundMark x1="85614" y1="70428" x2="85614" y2="70428"/>
                        <a14:backgroundMark x1="84678" y1="69650" x2="84795" y2="69650"/>
                        <a14:backgroundMark x1="87368" y1="69650" x2="87368" y2="69650"/>
                        <a14:backgroundMark x1="87368" y1="70817" x2="87485" y2="70817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253350" y="5674102"/>
            <a:ext cx="3938649" cy="118389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E89EA89-CF0C-D8E8-746F-DA2C80E548C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9697" b="89697" l="5031" r="89937">
                        <a14:foregroundMark x1="13208" y1="53939" x2="13208" y2="53939"/>
                        <a14:foregroundMark x1="5031" y1="42424" x2="5031" y2="42424"/>
                        <a14:foregroundMark x1="29979" y1="50909" x2="29979" y2="50909"/>
                        <a14:foregroundMark x1="39413" y1="43030" x2="39413" y2="43030"/>
                        <a14:foregroundMark x1="62683" y1="43030" x2="62683" y2="43030"/>
                        <a14:foregroundMark x1="68553" y1="40000" x2="68553" y2="40000"/>
                        <a14:foregroundMark x1="76520" y1="38788" x2="76520" y2="38788"/>
                        <a14:backgroundMark x1="11740" y1="39394" x2="11740" y2="39394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710493" y="3429000"/>
            <a:ext cx="4542857" cy="157142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413729F-064A-DFC1-0D16-681B7FE9E1E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4418" b="89960" l="9936" r="89744">
                        <a14:foregroundMark x1="41026" y1="39759" x2="41026" y2="39759"/>
                        <a14:foregroundMark x1="48077" y1="26104" x2="48077" y2="26104"/>
                        <a14:foregroundMark x1="40064" y1="4418" x2="40064" y2="441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250718" y="3180763"/>
            <a:ext cx="2971429" cy="2371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5403071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35C23F-0611-FC26-C77A-8E3115BED5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CB8F91-DA78-555C-5B65-FDD4B0088DC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66900" y="831273"/>
            <a:ext cx="10450284" cy="1546082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en-US" dirty="0"/>
              <a:t>    </a:t>
            </a:r>
          </a:p>
          <a:p>
            <a:pPr algn="l">
              <a:lnSpc>
                <a:spcPct val="115000"/>
              </a:lnSpc>
              <a:spcAft>
                <a:spcPts val="800"/>
              </a:spcAft>
            </a:pPr>
            <a:r>
              <a:rPr lang="en-US" sz="7200" dirty="0"/>
              <a:t>      </a:t>
            </a:r>
            <a:r>
              <a:rPr lang="en-US" sz="7200" b="1" kern="100" dirty="0">
                <a:ea typeface="DengXian" panose="02010600030101010101" pitchFamily="2" charset="-122"/>
                <a:cs typeface="Times New Roman" panose="02020603050405020304" pitchFamily="18" charset="0"/>
              </a:rPr>
              <a:t>Step 1: Go to Your Practice Settings</a:t>
            </a:r>
            <a:endParaRPr lang="en-US" sz="7200" kern="100" dirty="0"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R="0" lvl="0" algn="l">
              <a:lnSpc>
                <a:spcPct val="115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en-US" sz="7200" kern="100" dirty="0">
                <a:ea typeface="DengXian" panose="02010600030101010101" pitchFamily="2" charset="-122"/>
                <a:cs typeface="Times New Roman" panose="02020603050405020304" pitchFamily="18" charset="0"/>
              </a:rPr>
              <a:t>               1. From your </a:t>
            </a:r>
            <a:r>
              <a:rPr lang="en-US" sz="7200" b="1" kern="100" dirty="0">
                <a:ea typeface="DengXian" panose="02010600030101010101" pitchFamily="2" charset="-122"/>
                <a:cs typeface="Times New Roman" panose="02020603050405020304" pitchFamily="18" charset="0"/>
              </a:rPr>
              <a:t>DS Core dashboard</a:t>
            </a:r>
            <a:r>
              <a:rPr lang="en-US" sz="7200" kern="100" dirty="0">
                <a:ea typeface="DengXian" panose="02010600030101010101" pitchFamily="2" charset="-122"/>
                <a:cs typeface="Times New Roman" panose="02020603050405020304" pitchFamily="18" charset="0"/>
              </a:rPr>
              <a:t>, click on your </a:t>
            </a:r>
            <a:r>
              <a:rPr lang="en-US" sz="7200" b="1" kern="100" dirty="0">
                <a:ea typeface="DengXian" panose="02010600030101010101" pitchFamily="2" charset="-122"/>
                <a:cs typeface="Times New Roman" panose="02020603050405020304" pitchFamily="18" charset="0"/>
              </a:rPr>
              <a:t>profile icon</a:t>
            </a:r>
            <a:r>
              <a:rPr lang="en-US" sz="7200" kern="100" dirty="0">
                <a:ea typeface="DengXian" panose="02010600030101010101" pitchFamily="2" charset="-122"/>
                <a:cs typeface="Times New Roman" panose="02020603050405020304" pitchFamily="18" charset="0"/>
              </a:rPr>
              <a:t> in the top-right corner.</a:t>
            </a:r>
          </a:p>
          <a:p>
            <a:pPr algn="l"/>
            <a:r>
              <a:rPr lang="en-US" sz="7200" dirty="0">
                <a:ea typeface="DengXian" panose="02010600030101010101" pitchFamily="2" charset="-122"/>
                <a:cs typeface="Times New Roman" panose="02020603050405020304" pitchFamily="18" charset="0"/>
              </a:rPr>
              <a:t>               2 . Select </a:t>
            </a:r>
            <a:r>
              <a:rPr lang="en-US" sz="7200" b="1" dirty="0">
                <a:ea typeface="DengXian" panose="02010600030101010101" pitchFamily="2" charset="-122"/>
                <a:cs typeface="Times New Roman" panose="02020603050405020304" pitchFamily="18" charset="0"/>
              </a:rPr>
              <a:t>Practice</a:t>
            </a:r>
            <a:r>
              <a:rPr lang="en-US" sz="7200" dirty="0">
                <a:ea typeface="DengXian" panose="02010600030101010101" pitchFamily="2" charset="-122"/>
                <a:cs typeface="Times New Roman" panose="02020603050405020304" pitchFamily="18" charset="0"/>
              </a:rPr>
              <a:t> from the dropdown menu. </a:t>
            </a:r>
            <a:endParaRPr lang="en-US" sz="7200" dirty="0"/>
          </a:p>
          <a:p>
            <a:pPr algn="l"/>
            <a:endParaRPr lang="en-US" dirty="0"/>
          </a:p>
        </p:txBody>
      </p:sp>
      <p:pic>
        <p:nvPicPr>
          <p:cNvPr id="3" name="Picture 2" descr="A blue and black logo&#10;&#10;AI-generated content may be incorrect.">
            <a:extLst>
              <a:ext uri="{FF2B5EF4-FFF2-40B4-BE49-F238E27FC236}">
                <a16:creationId xmlns:a16="http://schemas.microsoft.com/office/drawing/2014/main" id="{FDB22F6B-7F9E-84C9-1EB8-DABE6B3C0C7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9728" b="89494" l="7251" r="95205">
                        <a14:foregroundMark x1="20468" y1="56031" x2="20468" y2="56031"/>
                        <a14:foregroundMark x1="31111" y1="55253" x2="31111" y2="55253"/>
                        <a14:foregroundMark x1="40351" y1="50584" x2="40351" y2="50584"/>
                        <a14:foregroundMark x1="51930" y1="55253" x2="51930" y2="55253"/>
                        <a14:foregroundMark x1="56842" y1="53307" x2="56842" y2="53307"/>
                        <a14:foregroundMark x1="69006" y1="47082" x2="69006" y2="47082"/>
                        <a14:foregroundMark x1="81988" y1="17510" x2="81988" y2="17510"/>
                        <a14:foregroundMark x1="90292" y1="83658" x2="90292" y2="83658"/>
                        <a14:foregroundMark x1="81637" y1="17510" x2="81637" y2="17510"/>
                        <a14:foregroundMark x1="76959" y1="49805" x2="76959" y2="49805"/>
                        <a14:foregroundMark x1="76959" y1="51362" x2="80000" y2="84825"/>
                        <a14:foregroundMark x1="76725" y1="49805" x2="77342" y2="46128"/>
                        <a14:foregroundMark x1="87208" y1="71437" x2="86901" y2="71654"/>
                        <a14:foregroundMark x1="94152" y1="66537" x2="93606" y2="66922"/>
                        <a14:foregroundMark x1="86600" y1="70076" x2="86667" y2="70039"/>
                        <a14:foregroundMark x1="84795" y1="70428" x2="85381" y2="70278"/>
                        <a14:foregroundMark x1="85029" y1="69650" x2="85596" y2="69650"/>
                        <a14:backgroundMark x1="4678" y1="20623" x2="4678" y2="20623"/>
                        <a14:backgroundMark x1="4444" y1="23346" x2="6667" y2="57977"/>
                        <a14:backgroundMark x1="6667" y1="57977" x2="15088" y2="79767"/>
                        <a14:backgroundMark x1="15088" y1="79767" x2="24444" y2="75097"/>
                        <a14:backgroundMark x1="24444" y1="75097" x2="26199" y2="83658"/>
                        <a14:backgroundMark x1="20936" y1="86770" x2="20936" y2="86770"/>
                        <a14:backgroundMark x1="88889" y1="68872" x2="94620" y2="35798"/>
                        <a14:backgroundMark x1="94620" y1="35798" x2="93099" y2="31518"/>
                        <a14:backgroundMark x1="78596" y1="43191" x2="78129" y2="44358"/>
                        <a14:backgroundMark x1="80585" y1="25681" x2="78363" y2="39689"/>
                        <a14:backgroundMark x1="34503" y1="83658" x2="56374" y2="80156"/>
                        <a14:backgroundMark x1="56374" y1="80156" x2="62924" y2="80156"/>
                        <a14:backgroundMark x1="32632" y1="78988" x2="60468" y2="76265"/>
                        <a14:backgroundMark x1="60468" y1="76265" x2="70994" y2="87938"/>
                        <a14:backgroundMark x1="70994" y1="87938" x2="65614" y2="76265"/>
                        <a14:backgroundMark x1="70643" y1="71984" x2="70877" y2="87549"/>
                        <a14:backgroundMark x1="37193" y1="70039" x2="32515" y2="74319"/>
                        <a14:backgroundMark x1="87719" y1="67315" x2="93918" y2="43580"/>
                        <a14:backgroundMark x1="93918" y1="43580" x2="93918" y2="42412"/>
                        <a14:backgroundMark x1="91111" y1="61479" x2="88655" y2="68093"/>
                        <a14:backgroundMark x1="92982" y1="61479" x2="92749" y2="65370"/>
                        <a14:backgroundMark x1="93567" y1="48638" x2="93333" y2="57977"/>
                        <a14:backgroundMark x1="93567" y1="36187" x2="93567" y2="42412"/>
                        <a14:backgroundMark x1="93801" y1="45136" x2="93918" y2="49805"/>
                        <a14:backgroundMark x1="93918" y1="38521" x2="93333" y2="44358"/>
                        <a14:backgroundMark x1="93099" y1="36187" x2="93801" y2="43191"/>
                        <a14:backgroundMark x1="80936" y1="25681" x2="80936" y2="25681"/>
                        <a14:backgroundMark x1="80585" y1="26070" x2="85614" y2="24125"/>
                        <a14:backgroundMark x1="78363" y1="40467" x2="78129" y2="45136"/>
                        <a14:backgroundMark x1="87485" y1="66537" x2="87485" y2="66537"/>
                        <a14:backgroundMark x1="88070" y1="70039" x2="88070" y2="70039"/>
                        <a14:backgroundMark x1="88655" y1="71595" x2="88655" y2="71595"/>
                        <a14:backgroundMark x1="88655" y1="71984" x2="88655" y2="71984"/>
                        <a14:backgroundMark x1="88889" y1="70817" x2="87485" y2="64591"/>
                        <a14:backgroundMark x1="88889" y1="71984" x2="87047" y2="66439"/>
                        <a14:backgroundMark x1="84795" y1="64591" x2="84678" y2="66537"/>
                        <a14:backgroundMark x1="83392" y1="72763" x2="85029" y2="67315"/>
                        <a14:backgroundMark x1="93567" y1="58755" x2="93567" y2="58755"/>
                        <a14:backgroundMark x1="93801" y1="59144" x2="93099" y2="61479"/>
                        <a14:backgroundMark x1="85577" y1="66148" x2="85029" y2="66148"/>
                        <a14:backgroundMark x1="78363" y1="39300" x2="78363" y2="41634"/>
                        <a14:backgroundMark x1="77778" y1="43969" x2="77661" y2="46304"/>
                        <a14:backgroundMark x1="85146" y1="66926" x2="84678" y2="68093"/>
                        <a14:backgroundMark x1="93801" y1="56809" x2="93801" y2="58755"/>
                        <a14:backgroundMark x1="92982" y1="66926" x2="93099" y2="67704"/>
                        <a14:backgroundMark x1="85614" y1="22957" x2="86784" y2="24514"/>
                        <a14:backgroundMark x1="90175" y1="28405" x2="92982" y2="28405"/>
                        <a14:backgroundMark x1="90877" y1="42412" x2="90877" y2="42412"/>
                        <a14:backgroundMark x1="86667" y1="24514" x2="87953" y2="26070"/>
                        <a14:backgroundMark x1="88421" y1="26848" x2="90994" y2="28794"/>
                        <a14:backgroundMark x1="87251" y1="25681" x2="88421" y2="27237"/>
                        <a14:backgroundMark x1="84444" y1="69650" x2="84678" y2="70428"/>
                        <a14:backgroundMark x1="86199" y1="71984" x2="86082" y2="71206"/>
                        <a14:backgroundMark x1="85146" y1="77821" x2="85544" y2="74295"/>
                        <a14:backgroundMark x1="85263" y1="71206" x2="85965" y2="71595"/>
                        <a14:backgroundMark x1="85614" y1="70428" x2="85614" y2="70428"/>
                        <a14:backgroundMark x1="84678" y1="69650" x2="84795" y2="69650"/>
                        <a14:backgroundMark x1="87368" y1="69650" x2="87368" y2="69650"/>
                        <a14:backgroundMark x1="87368" y1="70817" x2="87485" y2="70817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944592" y="5581294"/>
            <a:ext cx="4247408" cy="1276706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585577C0-1127-CF5A-31E3-F01388572D7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9697" b="89697" l="5031" r="89937">
                        <a14:foregroundMark x1="13208" y1="53939" x2="13208" y2="53939"/>
                        <a14:foregroundMark x1="5031" y1="42424" x2="5031" y2="42424"/>
                        <a14:foregroundMark x1="29979" y1="50909" x2="29979" y2="50909"/>
                        <a14:foregroundMark x1="39413" y1="43030" x2="39413" y2="43030"/>
                        <a14:foregroundMark x1="62683" y1="43030" x2="62683" y2="43030"/>
                        <a14:foregroundMark x1="68553" y1="40000" x2="68553" y2="40000"/>
                        <a14:foregroundMark x1="76520" y1="38788" x2="76520" y2="38788"/>
                        <a14:backgroundMark x1="11740" y1="39394" x2="11740" y2="39394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810443" y="0"/>
            <a:ext cx="3355324" cy="116064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56187D6-D65C-C65F-2A62-37CAC158785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4418" b="89960" l="9936" r="89744">
                        <a14:foregroundMark x1="41026" y1="39759" x2="41026" y2="39759"/>
                        <a14:foregroundMark x1="48077" y1="26104" x2="48077" y2="26104"/>
                        <a14:foregroundMark x1="40064" y1="4418" x2="40064" y2="441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05691" y="1"/>
            <a:ext cx="1937260" cy="1546082"/>
          </a:xfrm>
          <a:prstGeom prst="rect">
            <a:avLst/>
          </a:prstGeom>
        </p:spPr>
      </p:pic>
      <p:pic>
        <p:nvPicPr>
          <p:cNvPr id="8" name="Picture 7" descr="A screenshot of a computer&#10;&#10;AI-generated content may be incorrect.">
            <a:extLst>
              <a:ext uri="{FF2B5EF4-FFF2-40B4-BE49-F238E27FC236}">
                <a16:creationId xmlns:a16="http://schemas.microsoft.com/office/drawing/2014/main" id="{1F1725C1-FCFB-71A3-67F6-E84C9E27719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586906" y="2386260"/>
            <a:ext cx="7236460" cy="3481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72266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A139DC-104A-3354-D273-D4D1C97337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959E2B-9DD4-3B07-01D7-9047C592E7A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66900" y="831273"/>
            <a:ext cx="10155842" cy="1359834"/>
          </a:xfrm>
        </p:spPr>
        <p:txBody>
          <a:bodyPr>
            <a:normAutofit fontScale="32500" lnSpcReduction="20000"/>
          </a:bodyPr>
          <a:lstStyle/>
          <a:p>
            <a:pPr lvl="1" algn="l"/>
            <a:r>
              <a:rPr lang="en-US" dirty="0"/>
              <a:t> </a:t>
            </a:r>
          </a:p>
          <a:p>
            <a:pPr lvl="1" algn="l"/>
            <a:r>
              <a:rPr lang="en-US" dirty="0"/>
              <a:t> </a:t>
            </a:r>
            <a:r>
              <a:rPr lang="en-US" sz="5500" b="1" dirty="0"/>
              <a:t>Step 2: Open the Preferred Labs Tab</a:t>
            </a:r>
            <a:endParaRPr lang="en-US" sz="5500" dirty="0"/>
          </a:p>
          <a:p>
            <a:pPr lvl="1" algn="l"/>
            <a:r>
              <a:rPr lang="en-US" sz="5500" dirty="0"/>
              <a:t>            1. In the </a:t>
            </a:r>
            <a:r>
              <a:rPr lang="en-US" sz="5500" b="1" dirty="0"/>
              <a:t>Practice</a:t>
            </a:r>
            <a:r>
              <a:rPr lang="en-US" sz="5500" dirty="0"/>
              <a:t> section, click on the </a:t>
            </a:r>
            <a:r>
              <a:rPr lang="en-US" sz="5500" b="1" dirty="0"/>
              <a:t>Preferred labs</a:t>
            </a:r>
            <a:r>
              <a:rPr lang="en-US" sz="5500" dirty="0"/>
              <a:t> tab.</a:t>
            </a:r>
          </a:p>
          <a:p>
            <a:pPr lvl="1" algn="l"/>
            <a:r>
              <a:rPr lang="en-US" sz="5500" dirty="0"/>
              <a:t>             2. Click the </a:t>
            </a:r>
            <a:r>
              <a:rPr lang="en-US" sz="5500" b="1" dirty="0"/>
              <a:t>+ Add preferred lab</a:t>
            </a:r>
            <a:r>
              <a:rPr lang="en-US" sz="5500" dirty="0"/>
              <a:t> button on the right-hand side.   </a:t>
            </a:r>
          </a:p>
          <a:p>
            <a:pPr lvl="1" algn="l"/>
            <a:r>
              <a:rPr lang="en-US" dirty="0"/>
              <a:t>  </a:t>
            </a:r>
          </a:p>
        </p:txBody>
      </p:sp>
      <p:pic>
        <p:nvPicPr>
          <p:cNvPr id="3" name="Picture 2" descr="A blue and black logo&#10;&#10;AI-generated content may be incorrect.">
            <a:extLst>
              <a:ext uri="{FF2B5EF4-FFF2-40B4-BE49-F238E27FC236}">
                <a16:creationId xmlns:a16="http://schemas.microsoft.com/office/drawing/2014/main" id="{62448443-A290-3D5C-5097-9C7A7958B90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9728" b="89494" l="7251" r="95205">
                        <a14:foregroundMark x1="20468" y1="56031" x2="20468" y2="56031"/>
                        <a14:foregroundMark x1="31111" y1="55253" x2="31111" y2="55253"/>
                        <a14:foregroundMark x1="40351" y1="50584" x2="40351" y2="50584"/>
                        <a14:foregroundMark x1="51930" y1="55253" x2="51930" y2="55253"/>
                        <a14:foregroundMark x1="56842" y1="53307" x2="56842" y2="53307"/>
                        <a14:foregroundMark x1="69006" y1="47082" x2="69006" y2="47082"/>
                        <a14:foregroundMark x1="81988" y1="17510" x2="81988" y2="17510"/>
                        <a14:foregroundMark x1="90292" y1="83658" x2="90292" y2="83658"/>
                        <a14:foregroundMark x1="81637" y1="17510" x2="81637" y2="17510"/>
                        <a14:foregroundMark x1="76959" y1="49805" x2="76959" y2="49805"/>
                        <a14:foregroundMark x1="76959" y1="51362" x2="80000" y2="84825"/>
                        <a14:foregroundMark x1="76725" y1="49805" x2="77342" y2="46128"/>
                        <a14:foregroundMark x1="87208" y1="71437" x2="86901" y2="71654"/>
                        <a14:foregroundMark x1="94152" y1="66537" x2="93606" y2="66922"/>
                        <a14:foregroundMark x1="86600" y1="70076" x2="86667" y2="70039"/>
                        <a14:foregroundMark x1="84795" y1="70428" x2="85381" y2="70278"/>
                        <a14:foregroundMark x1="85029" y1="69650" x2="85596" y2="69650"/>
                        <a14:backgroundMark x1="4678" y1="20623" x2="4678" y2="20623"/>
                        <a14:backgroundMark x1="4444" y1="23346" x2="6667" y2="57977"/>
                        <a14:backgroundMark x1="6667" y1="57977" x2="15088" y2="79767"/>
                        <a14:backgroundMark x1="15088" y1="79767" x2="24444" y2="75097"/>
                        <a14:backgroundMark x1="24444" y1="75097" x2="26199" y2="83658"/>
                        <a14:backgroundMark x1="20936" y1="86770" x2="20936" y2="86770"/>
                        <a14:backgroundMark x1="88889" y1="68872" x2="94620" y2="35798"/>
                        <a14:backgroundMark x1="94620" y1="35798" x2="93099" y2="31518"/>
                        <a14:backgroundMark x1="78596" y1="43191" x2="78129" y2="44358"/>
                        <a14:backgroundMark x1="80585" y1="25681" x2="78363" y2="39689"/>
                        <a14:backgroundMark x1="34503" y1="83658" x2="56374" y2="80156"/>
                        <a14:backgroundMark x1="56374" y1="80156" x2="62924" y2="80156"/>
                        <a14:backgroundMark x1="32632" y1="78988" x2="60468" y2="76265"/>
                        <a14:backgroundMark x1="60468" y1="76265" x2="70994" y2="87938"/>
                        <a14:backgroundMark x1="70994" y1="87938" x2="65614" y2="76265"/>
                        <a14:backgroundMark x1="70643" y1="71984" x2="70877" y2="87549"/>
                        <a14:backgroundMark x1="37193" y1="70039" x2="32515" y2="74319"/>
                        <a14:backgroundMark x1="87719" y1="67315" x2="93918" y2="43580"/>
                        <a14:backgroundMark x1="93918" y1="43580" x2="93918" y2="42412"/>
                        <a14:backgroundMark x1="91111" y1="61479" x2="88655" y2="68093"/>
                        <a14:backgroundMark x1="92982" y1="61479" x2="92749" y2="65370"/>
                        <a14:backgroundMark x1="93567" y1="48638" x2="93333" y2="57977"/>
                        <a14:backgroundMark x1="93567" y1="36187" x2="93567" y2="42412"/>
                        <a14:backgroundMark x1="93801" y1="45136" x2="93918" y2="49805"/>
                        <a14:backgroundMark x1="93918" y1="38521" x2="93333" y2="44358"/>
                        <a14:backgroundMark x1="93099" y1="36187" x2="93801" y2="43191"/>
                        <a14:backgroundMark x1="80936" y1="25681" x2="80936" y2="25681"/>
                        <a14:backgroundMark x1="80585" y1="26070" x2="85614" y2="24125"/>
                        <a14:backgroundMark x1="78363" y1="40467" x2="78129" y2="45136"/>
                        <a14:backgroundMark x1="87485" y1="66537" x2="87485" y2="66537"/>
                        <a14:backgroundMark x1="88070" y1="70039" x2="88070" y2="70039"/>
                        <a14:backgroundMark x1="88655" y1="71595" x2="88655" y2="71595"/>
                        <a14:backgroundMark x1="88655" y1="71984" x2="88655" y2="71984"/>
                        <a14:backgroundMark x1="88889" y1="70817" x2="87485" y2="64591"/>
                        <a14:backgroundMark x1="88889" y1="71984" x2="87047" y2="66439"/>
                        <a14:backgroundMark x1="84795" y1="64591" x2="84678" y2="66537"/>
                        <a14:backgroundMark x1="83392" y1="72763" x2="85029" y2="67315"/>
                        <a14:backgroundMark x1="93567" y1="58755" x2="93567" y2="58755"/>
                        <a14:backgroundMark x1="93801" y1="59144" x2="93099" y2="61479"/>
                        <a14:backgroundMark x1="85577" y1="66148" x2="85029" y2="66148"/>
                        <a14:backgroundMark x1="78363" y1="39300" x2="78363" y2="41634"/>
                        <a14:backgroundMark x1="77778" y1="43969" x2="77661" y2="46304"/>
                        <a14:backgroundMark x1="85146" y1="66926" x2="84678" y2="68093"/>
                        <a14:backgroundMark x1="93801" y1="56809" x2="93801" y2="58755"/>
                        <a14:backgroundMark x1="92982" y1="66926" x2="93099" y2="67704"/>
                        <a14:backgroundMark x1="85614" y1="22957" x2="86784" y2="24514"/>
                        <a14:backgroundMark x1="90175" y1="28405" x2="92982" y2="28405"/>
                        <a14:backgroundMark x1="90877" y1="42412" x2="90877" y2="42412"/>
                        <a14:backgroundMark x1="86667" y1="24514" x2="87953" y2="26070"/>
                        <a14:backgroundMark x1="88421" y1="26848" x2="90994" y2="28794"/>
                        <a14:backgroundMark x1="87251" y1="25681" x2="88421" y2="27237"/>
                        <a14:backgroundMark x1="84444" y1="69650" x2="84678" y2="70428"/>
                        <a14:backgroundMark x1="86199" y1="71984" x2="86082" y2="71206"/>
                        <a14:backgroundMark x1="85146" y1="77821" x2="85544" y2="74295"/>
                        <a14:backgroundMark x1="85263" y1="71206" x2="85965" y2="71595"/>
                        <a14:backgroundMark x1="85614" y1="70428" x2="85614" y2="70428"/>
                        <a14:backgroundMark x1="84678" y1="69650" x2="84795" y2="69650"/>
                        <a14:backgroundMark x1="87368" y1="69650" x2="87368" y2="69650"/>
                        <a14:backgroundMark x1="87368" y1="70817" x2="87485" y2="70817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944592" y="5581294"/>
            <a:ext cx="4247408" cy="1276706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BFED12B9-8365-5667-7FDC-B118BBDC3F6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9697" b="89697" l="5031" r="89937">
                        <a14:foregroundMark x1="13208" y1="53939" x2="13208" y2="53939"/>
                        <a14:foregroundMark x1="5031" y1="42424" x2="5031" y2="42424"/>
                        <a14:foregroundMark x1="29979" y1="50909" x2="29979" y2="50909"/>
                        <a14:foregroundMark x1="39413" y1="43030" x2="39413" y2="43030"/>
                        <a14:foregroundMark x1="62683" y1="43030" x2="62683" y2="43030"/>
                        <a14:foregroundMark x1="68553" y1="40000" x2="68553" y2="40000"/>
                        <a14:foregroundMark x1="76520" y1="38788" x2="76520" y2="38788"/>
                        <a14:backgroundMark x1="11740" y1="39394" x2="11740" y2="39394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810443" y="0"/>
            <a:ext cx="3355324" cy="116064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773878A-9D04-D8A8-EF66-977C248BF9B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4418" b="89960" l="9936" r="89744">
                        <a14:foregroundMark x1="41026" y1="39759" x2="41026" y2="39759"/>
                        <a14:foregroundMark x1="48077" y1="26104" x2="48077" y2="26104"/>
                        <a14:foregroundMark x1="40064" y1="4418" x2="40064" y2="441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05691" y="1"/>
            <a:ext cx="1937260" cy="1546082"/>
          </a:xfrm>
          <a:prstGeom prst="rect">
            <a:avLst/>
          </a:prstGeom>
        </p:spPr>
      </p:pic>
      <p:pic>
        <p:nvPicPr>
          <p:cNvPr id="8" name="Picture 7" descr="A screenshot of a computer&#10;&#10;AI-generated content may be incorrect.">
            <a:extLst>
              <a:ext uri="{FF2B5EF4-FFF2-40B4-BE49-F238E27FC236}">
                <a16:creationId xmlns:a16="http://schemas.microsoft.com/office/drawing/2014/main" id="{DB95F5C8-6342-885E-1F87-B42D4E2D030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810443" y="2090057"/>
            <a:ext cx="7867947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54609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177984-455F-B24F-37A5-FF27D43119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33CA16-D373-436D-E429-C7F93C07A9A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66899" y="843148"/>
            <a:ext cx="11119409" cy="1413164"/>
          </a:xfrm>
        </p:spPr>
        <p:txBody>
          <a:bodyPr>
            <a:normAutofit fontScale="47500" lnSpcReduction="20000"/>
          </a:bodyPr>
          <a:lstStyle/>
          <a:p>
            <a:pPr algn="l"/>
            <a:r>
              <a:rPr lang="en-US" dirty="0"/>
              <a:t>    </a:t>
            </a:r>
          </a:p>
          <a:p>
            <a:pPr algn="l"/>
            <a:r>
              <a:rPr lang="en-US" dirty="0"/>
              <a:t>      </a:t>
            </a:r>
            <a:r>
              <a:rPr lang="en-US" sz="3800" b="1" dirty="0"/>
              <a:t>Step 3: Search for a Lab</a:t>
            </a:r>
            <a:endParaRPr lang="en-US" sz="3800" dirty="0"/>
          </a:p>
          <a:p>
            <a:pPr lvl="0" algn="l"/>
            <a:r>
              <a:rPr lang="en-US" sz="3800" dirty="0"/>
              <a:t>             1. In the </a:t>
            </a:r>
            <a:r>
              <a:rPr lang="en-US" sz="3800" b="1" dirty="0"/>
              <a:t>Add preferred lab</a:t>
            </a:r>
            <a:r>
              <a:rPr lang="en-US" sz="3800" dirty="0"/>
              <a:t> window, use the </a:t>
            </a:r>
            <a:r>
              <a:rPr lang="en-US" sz="3800" b="1" dirty="0"/>
              <a:t>search bar</a:t>
            </a:r>
            <a:r>
              <a:rPr lang="en-US" sz="3800" dirty="0"/>
              <a:t> to type our lab name </a:t>
            </a:r>
            <a:r>
              <a:rPr lang="en-US" sz="3800" b="1" dirty="0"/>
              <a:t>“Odontex.”</a:t>
            </a:r>
            <a:endParaRPr lang="en-US" sz="3800" dirty="0"/>
          </a:p>
          <a:p>
            <a:pPr algn="l"/>
            <a:r>
              <a:rPr lang="en-US" sz="3800" dirty="0"/>
              <a:t>             2. The system will show a list of matching labs. </a:t>
            </a:r>
          </a:p>
        </p:txBody>
      </p:sp>
      <p:pic>
        <p:nvPicPr>
          <p:cNvPr id="3" name="Picture 2" descr="A blue and black logo&#10;&#10;AI-generated content may be incorrect.">
            <a:extLst>
              <a:ext uri="{FF2B5EF4-FFF2-40B4-BE49-F238E27FC236}">
                <a16:creationId xmlns:a16="http://schemas.microsoft.com/office/drawing/2014/main" id="{1EEA411F-9768-3B86-A0F0-EFEB09E8CA6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9728" b="89494" l="7251" r="95205">
                        <a14:foregroundMark x1="20468" y1="56031" x2="20468" y2="56031"/>
                        <a14:foregroundMark x1="31111" y1="55253" x2="31111" y2="55253"/>
                        <a14:foregroundMark x1="40351" y1="50584" x2="40351" y2="50584"/>
                        <a14:foregroundMark x1="51930" y1="55253" x2="51930" y2="55253"/>
                        <a14:foregroundMark x1="56842" y1="53307" x2="56842" y2="53307"/>
                        <a14:foregroundMark x1="69006" y1="47082" x2="69006" y2="47082"/>
                        <a14:foregroundMark x1="81988" y1="17510" x2="81988" y2="17510"/>
                        <a14:foregroundMark x1="90292" y1="83658" x2="90292" y2="83658"/>
                        <a14:foregroundMark x1="81637" y1="17510" x2="81637" y2="17510"/>
                        <a14:foregroundMark x1="76959" y1="49805" x2="76959" y2="49805"/>
                        <a14:foregroundMark x1="76959" y1="51362" x2="80000" y2="84825"/>
                        <a14:foregroundMark x1="76725" y1="49805" x2="77342" y2="46128"/>
                        <a14:foregroundMark x1="87208" y1="71437" x2="86901" y2="71654"/>
                        <a14:foregroundMark x1="94152" y1="66537" x2="93606" y2="66922"/>
                        <a14:foregroundMark x1="86600" y1="70076" x2="86667" y2="70039"/>
                        <a14:foregroundMark x1="84795" y1="70428" x2="85381" y2="70278"/>
                        <a14:foregroundMark x1="85029" y1="69650" x2="85596" y2="69650"/>
                        <a14:backgroundMark x1="4678" y1="20623" x2="4678" y2="20623"/>
                        <a14:backgroundMark x1="4444" y1="23346" x2="6667" y2="57977"/>
                        <a14:backgroundMark x1="6667" y1="57977" x2="15088" y2="79767"/>
                        <a14:backgroundMark x1="15088" y1="79767" x2="24444" y2="75097"/>
                        <a14:backgroundMark x1="24444" y1="75097" x2="26199" y2="83658"/>
                        <a14:backgroundMark x1="20936" y1="86770" x2="20936" y2="86770"/>
                        <a14:backgroundMark x1="88889" y1="68872" x2="94620" y2="35798"/>
                        <a14:backgroundMark x1="94620" y1="35798" x2="93099" y2="31518"/>
                        <a14:backgroundMark x1="78596" y1="43191" x2="78129" y2="44358"/>
                        <a14:backgroundMark x1="80585" y1="25681" x2="78363" y2="39689"/>
                        <a14:backgroundMark x1="34503" y1="83658" x2="56374" y2="80156"/>
                        <a14:backgroundMark x1="56374" y1="80156" x2="62924" y2="80156"/>
                        <a14:backgroundMark x1="32632" y1="78988" x2="60468" y2="76265"/>
                        <a14:backgroundMark x1="60468" y1="76265" x2="70994" y2="87938"/>
                        <a14:backgroundMark x1="70994" y1="87938" x2="65614" y2="76265"/>
                        <a14:backgroundMark x1="70643" y1="71984" x2="70877" y2="87549"/>
                        <a14:backgroundMark x1="37193" y1="70039" x2="32515" y2="74319"/>
                        <a14:backgroundMark x1="87719" y1="67315" x2="93918" y2="43580"/>
                        <a14:backgroundMark x1="93918" y1="43580" x2="93918" y2="42412"/>
                        <a14:backgroundMark x1="91111" y1="61479" x2="88655" y2="68093"/>
                        <a14:backgroundMark x1="92982" y1="61479" x2="92749" y2="65370"/>
                        <a14:backgroundMark x1="93567" y1="48638" x2="93333" y2="57977"/>
                        <a14:backgroundMark x1="93567" y1="36187" x2="93567" y2="42412"/>
                        <a14:backgroundMark x1="93801" y1="45136" x2="93918" y2="49805"/>
                        <a14:backgroundMark x1="93918" y1="38521" x2="93333" y2="44358"/>
                        <a14:backgroundMark x1="93099" y1="36187" x2="93801" y2="43191"/>
                        <a14:backgroundMark x1="80936" y1="25681" x2="80936" y2="25681"/>
                        <a14:backgroundMark x1="80585" y1="26070" x2="85614" y2="24125"/>
                        <a14:backgroundMark x1="78363" y1="40467" x2="78129" y2="45136"/>
                        <a14:backgroundMark x1="87485" y1="66537" x2="87485" y2="66537"/>
                        <a14:backgroundMark x1="88070" y1="70039" x2="88070" y2="70039"/>
                        <a14:backgroundMark x1="88655" y1="71595" x2="88655" y2="71595"/>
                        <a14:backgroundMark x1="88655" y1="71984" x2="88655" y2="71984"/>
                        <a14:backgroundMark x1="88889" y1="70817" x2="87485" y2="64591"/>
                        <a14:backgroundMark x1="88889" y1="71984" x2="87047" y2="66439"/>
                        <a14:backgroundMark x1="84795" y1="64591" x2="84678" y2="66537"/>
                        <a14:backgroundMark x1="83392" y1="72763" x2="85029" y2="67315"/>
                        <a14:backgroundMark x1="93567" y1="58755" x2="93567" y2="58755"/>
                        <a14:backgroundMark x1="93801" y1="59144" x2="93099" y2="61479"/>
                        <a14:backgroundMark x1="85577" y1="66148" x2="85029" y2="66148"/>
                        <a14:backgroundMark x1="78363" y1="39300" x2="78363" y2="41634"/>
                        <a14:backgroundMark x1="77778" y1="43969" x2="77661" y2="46304"/>
                        <a14:backgroundMark x1="85146" y1="66926" x2="84678" y2="68093"/>
                        <a14:backgroundMark x1="93801" y1="56809" x2="93801" y2="58755"/>
                        <a14:backgroundMark x1="92982" y1="66926" x2="93099" y2="67704"/>
                        <a14:backgroundMark x1="85614" y1="22957" x2="86784" y2="24514"/>
                        <a14:backgroundMark x1="90175" y1="28405" x2="92982" y2="28405"/>
                        <a14:backgroundMark x1="90877" y1="42412" x2="90877" y2="42412"/>
                        <a14:backgroundMark x1="86667" y1="24514" x2="87953" y2="26070"/>
                        <a14:backgroundMark x1="88421" y1="26848" x2="90994" y2="28794"/>
                        <a14:backgroundMark x1="87251" y1="25681" x2="88421" y2="27237"/>
                        <a14:backgroundMark x1="84444" y1="69650" x2="84678" y2="70428"/>
                        <a14:backgroundMark x1="86199" y1="71984" x2="86082" y2="71206"/>
                        <a14:backgroundMark x1="85146" y1="77821" x2="85544" y2="74295"/>
                        <a14:backgroundMark x1="85263" y1="71206" x2="85965" y2="71595"/>
                        <a14:backgroundMark x1="85614" y1="70428" x2="85614" y2="70428"/>
                        <a14:backgroundMark x1="84678" y1="69650" x2="84795" y2="69650"/>
                        <a14:backgroundMark x1="87368" y1="69650" x2="87368" y2="69650"/>
                        <a14:backgroundMark x1="87368" y1="70817" x2="87485" y2="70817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944592" y="5581294"/>
            <a:ext cx="4247408" cy="1276706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8F186DD5-F022-AFCB-507D-D455D485B6C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9697" b="89697" l="5031" r="89937">
                        <a14:foregroundMark x1="13208" y1="53939" x2="13208" y2="53939"/>
                        <a14:foregroundMark x1="5031" y1="42424" x2="5031" y2="42424"/>
                        <a14:foregroundMark x1="29979" y1="50909" x2="29979" y2="50909"/>
                        <a14:foregroundMark x1="39413" y1="43030" x2="39413" y2="43030"/>
                        <a14:foregroundMark x1="62683" y1="43030" x2="62683" y2="43030"/>
                        <a14:foregroundMark x1="68553" y1="40000" x2="68553" y2="40000"/>
                        <a14:foregroundMark x1="76520" y1="38788" x2="76520" y2="38788"/>
                        <a14:backgroundMark x1="11740" y1="39394" x2="11740" y2="39394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810443" y="0"/>
            <a:ext cx="3355324" cy="116064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5D9AAF4-486B-2220-A676-7D021800DC6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4418" b="89960" l="9936" r="89744">
                        <a14:foregroundMark x1="41026" y1="39759" x2="41026" y2="39759"/>
                        <a14:foregroundMark x1="48077" y1="26104" x2="48077" y2="26104"/>
                        <a14:foregroundMark x1="40064" y1="4418" x2="40064" y2="441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05691" y="1"/>
            <a:ext cx="1937260" cy="1546082"/>
          </a:xfrm>
          <a:prstGeom prst="rect">
            <a:avLst/>
          </a:prstGeom>
        </p:spPr>
      </p:pic>
      <p:pic>
        <p:nvPicPr>
          <p:cNvPr id="5" name="Picture 4" descr="A screenshot of a computer&#10;&#10;AI-generated content may be incorrect.">
            <a:extLst>
              <a:ext uri="{FF2B5EF4-FFF2-40B4-BE49-F238E27FC236}">
                <a16:creationId xmlns:a16="http://schemas.microsoft.com/office/drawing/2014/main" id="{67B98FF3-258C-EC42-DB1A-EFDCE50A594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567544" y="2249805"/>
            <a:ext cx="7825838" cy="3533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99138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75D893-E98A-260A-9EC4-B9365E533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42556" y="3538847"/>
            <a:ext cx="9715435" cy="1543791"/>
          </a:xfrm>
        </p:spPr>
        <p:txBody>
          <a:bodyPr/>
          <a:lstStyle/>
          <a:p>
            <a:r>
              <a:rPr lang="en-US" dirty="0"/>
              <a:t>Thank you</a:t>
            </a:r>
          </a:p>
        </p:txBody>
      </p:sp>
      <p:pic>
        <p:nvPicPr>
          <p:cNvPr id="7" name="Picture 6" descr="A blue and black logo&#10;&#10;AI-generated content may be incorrect.">
            <a:extLst>
              <a:ext uri="{FF2B5EF4-FFF2-40B4-BE49-F238E27FC236}">
                <a16:creationId xmlns:a16="http://schemas.microsoft.com/office/drawing/2014/main" id="{291312C5-F0D2-9B54-C2B7-F9344FD2D80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9728" b="89494" l="7251" r="95205">
                        <a14:foregroundMark x1="20468" y1="56031" x2="20468" y2="56031"/>
                        <a14:foregroundMark x1="31111" y1="55253" x2="31111" y2="55253"/>
                        <a14:foregroundMark x1="40351" y1="50584" x2="40351" y2="50584"/>
                        <a14:foregroundMark x1="51930" y1="55253" x2="51930" y2="55253"/>
                        <a14:foregroundMark x1="56842" y1="53307" x2="56842" y2="53307"/>
                        <a14:foregroundMark x1="69006" y1="47082" x2="69006" y2="47082"/>
                        <a14:foregroundMark x1="81988" y1="17510" x2="81988" y2="17510"/>
                        <a14:foregroundMark x1="90292" y1="83658" x2="90292" y2="83658"/>
                        <a14:foregroundMark x1="81637" y1="17510" x2="81637" y2="17510"/>
                        <a14:foregroundMark x1="76959" y1="49805" x2="76959" y2="49805"/>
                        <a14:foregroundMark x1="76959" y1="51362" x2="80000" y2="84825"/>
                        <a14:foregroundMark x1="76725" y1="49805" x2="77342" y2="46128"/>
                        <a14:foregroundMark x1="87208" y1="71437" x2="86901" y2="71654"/>
                        <a14:foregroundMark x1="94152" y1="66537" x2="93606" y2="66922"/>
                        <a14:foregroundMark x1="86600" y1="70076" x2="86667" y2="70039"/>
                        <a14:foregroundMark x1="84795" y1="70428" x2="85381" y2="70278"/>
                        <a14:foregroundMark x1="85029" y1="69650" x2="85596" y2="69650"/>
                        <a14:backgroundMark x1="4678" y1="20623" x2="4678" y2="20623"/>
                        <a14:backgroundMark x1="4444" y1="23346" x2="6667" y2="57977"/>
                        <a14:backgroundMark x1="6667" y1="57977" x2="15088" y2="79767"/>
                        <a14:backgroundMark x1="15088" y1="79767" x2="24444" y2="75097"/>
                        <a14:backgroundMark x1="24444" y1="75097" x2="26199" y2="83658"/>
                        <a14:backgroundMark x1="20936" y1="86770" x2="20936" y2="86770"/>
                        <a14:backgroundMark x1="88889" y1="68872" x2="94620" y2="35798"/>
                        <a14:backgroundMark x1="94620" y1="35798" x2="93099" y2="31518"/>
                        <a14:backgroundMark x1="78596" y1="43191" x2="78129" y2="44358"/>
                        <a14:backgroundMark x1="80585" y1="25681" x2="78363" y2="39689"/>
                        <a14:backgroundMark x1="34503" y1="83658" x2="56374" y2="80156"/>
                        <a14:backgroundMark x1="56374" y1="80156" x2="62924" y2="80156"/>
                        <a14:backgroundMark x1="32632" y1="78988" x2="60468" y2="76265"/>
                        <a14:backgroundMark x1="60468" y1="76265" x2="70994" y2="87938"/>
                        <a14:backgroundMark x1="70994" y1="87938" x2="65614" y2="76265"/>
                        <a14:backgroundMark x1="70643" y1="71984" x2="70877" y2="87549"/>
                        <a14:backgroundMark x1="37193" y1="70039" x2="32515" y2="74319"/>
                        <a14:backgroundMark x1="87719" y1="67315" x2="93918" y2="43580"/>
                        <a14:backgroundMark x1="93918" y1="43580" x2="93918" y2="42412"/>
                        <a14:backgroundMark x1="91111" y1="61479" x2="88655" y2="68093"/>
                        <a14:backgroundMark x1="92982" y1="61479" x2="92749" y2="65370"/>
                        <a14:backgroundMark x1="93567" y1="48638" x2="93333" y2="57977"/>
                        <a14:backgroundMark x1="93567" y1="36187" x2="93567" y2="42412"/>
                        <a14:backgroundMark x1="93801" y1="45136" x2="93918" y2="49805"/>
                        <a14:backgroundMark x1="93918" y1="38521" x2="93333" y2="44358"/>
                        <a14:backgroundMark x1="93099" y1="36187" x2="93801" y2="43191"/>
                        <a14:backgroundMark x1="80936" y1="25681" x2="80936" y2="25681"/>
                        <a14:backgroundMark x1="80585" y1="26070" x2="85614" y2="24125"/>
                        <a14:backgroundMark x1="78363" y1="40467" x2="78129" y2="45136"/>
                        <a14:backgroundMark x1="87485" y1="66537" x2="87485" y2="66537"/>
                        <a14:backgroundMark x1="88070" y1="70039" x2="88070" y2="70039"/>
                        <a14:backgroundMark x1="88655" y1="71595" x2="88655" y2="71595"/>
                        <a14:backgroundMark x1="88655" y1="71984" x2="88655" y2="71984"/>
                        <a14:backgroundMark x1="88889" y1="70817" x2="87485" y2="64591"/>
                        <a14:backgroundMark x1="88889" y1="71984" x2="87047" y2="66439"/>
                        <a14:backgroundMark x1="84795" y1="64591" x2="84678" y2="66537"/>
                        <a14:backgroundMark x1="83392" y1="72763" x2="85029" y2="67315"/>
                        <a14:backgroundMark x1="93567" y1="58755" x2="93567" y2="58755"/>
                        <a14:backgroundMark x1="93801" y1="59144" x2="93099" y2="61479"/>
                        <a14:backgroundMark x1="85577" y1="66148" x2="85029" y2="66148"/>
                        <a14:backgroundMark x1="78363" y1="39300" x2="78363" y2="41634"/>
                        <a14:backgroundMark x1="77778" y1="43969" x2="77661" y2="46304"/>
                        <a14:backgroundMark x1="85146" y1="66926" x2="84678" y2="68093"/>
                        <a14:backgroundMark x1="93801" y1="56809" x2="93801" y2="58755"/>
                        <a14:backgroundMark x1="92982" y1="66926" x2="93099" y2="67704"/>
                        <a14:backgroundMark x1="85614" y1="22957" x2="86784" y2="24514"/>
                        <a14:backgroundMark x1="90175" y1="28405" x2="92982" y2="28405"/>
                        <a14:backgroundMark x1="90877" y1="42412" x2="90877" y2="42412"/>
                        <a14:backgroundMark x1="86667" y1="24514" x2="87953" y2="26070"/>
                        <a14:backgroundMark x1="88421" y1="26848" x2="90994" y2="28794"/>
                        <a14:backgroundMark x1="87251" y1="25681" x2="88421" y2="27237"/>
                        <a14:backgroundMark x1="84444" y1="69650" x2="84678" y2="70428"/>
                        <a14:backgroundMark x1="86199" y1="71984" x2="86082" y2="71206"/>
                        <a14:backgroundMark x1="85146" y1="77821" x2="85544" y2="74295"/>
                        <a14:backgroundMark x1="85263" y1="71206" x2="85965" y2="71595"/>
                        <a14:backgroundMark x1="85614" y1="70428" x2="85614" y2="70428"/>
                        <a14:backgroundMark x1="84678" y1="69650" x2="84795" y2="69650"/>
                        <a14:backgroundMark x1="87368" y1="69650" x2="87368" y2="69650"/>
                        <a14:backgroundMark x1="87368" y1="70817" x2="87485" y2="70817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813963" y="5438790"/>
            <a:ext cx="4247408" cy="127670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D9ACF97B-36CE-C99B-37F4-B9FF5CCDC921}"/>
              </a:ext>
            </a:extLst>
          </p:cNvPr>
          <p:cNvSpPr txBox="1"/>
          <p:nvPr/>
        </p:nvSpPr>
        <p:spPr>
          <a:xfrm>
            <a:off x="795648" y="2404975"/>
            <a:ext cx="9939646" cy="7990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925"/>
              </a:lnSpc>
              <a:spcAft>
                <a:spcPts val="2250"/>
              </a:spcAft>
              <a:buNone/>
            </a:pPr>
            <a:br>
              <a:rPr lang="en-US" b="0" i="0" u="none" strike="noStrike" dirty="0">
                <a:solidFill>
                  <a:srgbClr val="4B4F55"/>
                </a:solidFill>
                <a:effectLst/>
                <a:latin typeface="Arial" panose="020B0604020202020204" pitchFamily="34" charset="0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3949180"/>
      </p:ext>
    </p:extLst>
  </p:cSld>
  <p:clrMapOvr>
    <a:masterClrMapping/>
  </p:clrMapOvr>
</p:sld>
</file>

<file path=ppt/theme/theme1.xml><?xml version="1.0" encoding="utf-8"?>
<a:theme xmlns:a="http://schemas.openxmlformats.org/drawingml/2006/main" name="GradientVTI">
  <a:themeElements>
    <a:clrScheme name="Gradient">
      <a:dk1>
        <a:sysClr val="windowText" lastClr="000000"/>
      </a:dk1>
      <a:lt1>
        <a:sysClr val="window" lastClr="FFFFFF"/>
      </a:lt1>
      <a:dk2>
        <a:srgbClr val="10013F"/>
      </a:dk2>
      <a:lt2>
        <a:srgbClr val="F2F0FF"/>
      </a:lt2>
      <a:accent1>
        <a:srgbClr val="814DFF"/>
      </a:accent1>
      <a:accent2>
        <a:srgbClr val="243FFF"/>
      </a:accent2>
      <a:accent3>
        <a:srgbClr val="FF83B6"/>
      </a:accent3>
      <a:accent4>
        <a:srgbClr val="FF9022"/>
      </a:accent4>
      <a:accent5>
        <a:srgbClr val="FF1F85"/>
      </a:accent5>
      <a:accent6>
        <a:srgbClr val="1A98FF"/>
      </a:accent6>
      <a:hlink>
        <a:srgbClr val="0563C1"/>
      </a:hlink>
      <a:folHlink>
        <a:srgbClr val="954F72"/>
      </a:folHlink>
    </a:clrScheme>
    <a:fontScheme name="Univers">
      <a:majorFont>
        <a:latin typeface="Univers"/>
        <a:ea typeface=""/>
        <a:cs typeface=""/>
      </a:majorFont>
      <a:minorFont>
        <a:latin typeface="Univer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axy presentation_Win32_SL_V16" id="{36B34AD0-AFC2-468E-8620-6CFD159B149F}" vid="{ACCF8893-1A0E-437D-A612-1659D305EA1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30" ma:contentTypeDescription="Create a new document." ma:contentTypeScope="" ma:versionID="cec0622158e8f13124e9e8fd4de31bd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3b52f30ab005d15df08657af532e6e38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hidden="true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hidden="tru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hidden="true" ma:internalName="Background" ma:readOnly="false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BillingMetadata" ma:index="33" nillable="true" ma:displayName="MediaServiceBillingMetadata" ma:hidden="true" ma:internalName="MediaServiceBillingMetadata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ABD9919-8F5A-4B99-83E1-E90FE1DCF2E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0E87F72-70BF-43BC-A0D4-53665DC12672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488E9556-96EB-43B4-8552-B18E859B657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{C7462FF7-620A-4108-A62C-92B828B5871C}372c19de-dfd4-4de7-9293-53c5fa2d1f7c-TF54b766f8-63ee-43b7-9d15-113a5f305028b8e3081f_win32</Template>
  <TotalTime>344</TotalTime>
  <Words>139</Words>
  <Application>Microsoft Office PowerPoint</Application>
  <PresentationFormat>Widescreen</PresentationFormat>
  <Paragraphs>21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DengXian</vt:lpstr>
      <vt:lpstr>Arial</vt:lpstr>
      <vt:lpstr>Calibri</vt:lpstr>
      <vt:lpstr>Univers</vt:lpstr>
      <vt:lpstr>GradientVTI</vt:lpstr>
      <vt:lpstr>Odontex Dental Lab   Scanner Connection Guide</vt:lpstr>
      <vt:lpstr>PowerPoint Presentation</vt:lpstr>
      <vt:lpstr>PowerPoint Presentation</vt:lpstr>
      <vt:lpstr>PowerPoint Presentation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Odontex Admin</dc:creator>
  <cp:lastModifiedBy>Odontex Admin</cp:lastModifiedBy>
  <cp:revision>3</cp:revision>
  <dcterms:created xsi:type="dcterms:W3CDTF">2025-11-12T23:48:02Z</dcterms:created>
  <dcterms:modified xsi:type="dcterms:W3CDTF">2025-11-13T06:00:26Z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