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13"/>
  </p:notesMasterIdLst>
  <p:handoutMasterIdLst>
    <p:handoutMasterId r:id="rId14"/>
  </p:handoutMasterIdLst>
  <p:sldIdLst>
    <p:sldId id="334" r:id="rId5"/>
    <p:sldId id="375" r:id="rId6"/>
    <p:sldId id="370" r:id="rId7"/>
    <p:sldId id="371" r:id="rId8"/>
    <p:sldId id="373" r:id="rId9"/>
    <p:sldId id="374" r:id="rId10"/>
    <p:sldId id="376" r:id="rId11"/>
    <p:sldId id="34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C08A1-1B81-42F9-B2D7-7EE289E0D8F2}" v="24" dt="2025-11-13T06:21:44.184"/>
  </p1510:revLst>
</p1510:revInfo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4" autoAdjust="0"/>
    <p:restoredTop sz="85014" autoAdjust="0"/>
  </p:normalViewPr>
  <p:slideViewPr>
    <p:cSldViewPr snapToGrid="0">
      <p:cViewPr varScale="1">
        <p:scale>
          <a:sx n="54" d="100"/>
          <a:sy n="54" d="100"/>
        </p:scale>
        <p:origin x="1148" y="160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ontex Admin" userId="5ab0bb0c-95a5-4b85-a394-29ec31004abd" providerId="ADAL" clId="{F7C6559E-0778-4170-9660-4A6F1AD8A69D}"/>
    <pc:docChg chg="undo custSel addSld delSld modSld sldOrd">
      <pc:chgData name="Odontex Admin" userId="5ab0bb0c-95a5-4b85-a394-29ec31004abd" providerId="ADAL" clId="{F7C6559E-0778-4170-9660-4A6F1AD8A69D}" dt="2025-11-13T06:21:48.990" v="312" actId="14100"/>
      <pc:docMkLst>
        <pc:docMk/>
      </pc:docMkLst>
      <pc:sldChg chg="addSp delSp modSp mod">
        <pc:chgData name="Odontex Admin" userId="5ab0bb0c-95a5-4b85-a394-29ec31004abd" providerId="ADAL" clId="{F7C6559E-0778-4170-9660-4A6F1AD8A69D}" dt="2025-11-13T06:04:33.835" v="18"/>
        <pc:sldMkLst>
          <pc:docMk/>
          <pc:sldMk cId="2955403071" sldId="334"/>
        </pc:sldMkLst>
        <pc:picChg chg="del">
          <ac:chgData name="Odontex Admin" userId="5ab0bb0c-95a5-4b85-a394-29ec31004abd" providerId="ADAL" clId="{F7C6559E-0778-4170-9660-4A6F1AD8A69D}" dt="2025-11-13T06:03:20.923" v="1" actId="21"/>
          <ac:picMkLst>
            <pc:docMk/>
            <pc:sldMk cId="2955403071" sldId="334"/>
            <ac:picMk id="5" creationId="{0E89EA89-CF0C-D8E8-746F-DA2C80E548CE}"/>
          </ac:picMkLst>
        </pc:picChg>
        <pc:picChg chg="del">
          <ac:chgData name="Odontex Admin" userId="5ab0bb0c-95a5-4b85-a394-29ec31004abd" providerId="ADAL" clId="{F7C6559E-0778-4170-9660-4A6F1AD8A69D}" dt="2025-11-13T06:03:18.413" v="0" actId="21"/>
          <ac:picMkLst>
            <pc:docMk/>
            <pc:sldMk cId="2955403071" sldId="334"/>
            <ac:picMk id="6" creationId="{2413729F-064A-DFC1-0D16-681B7FE9E1EA}"/>
          </ac:picMkLst>
        </pc:picChg>
        <pc:picChg chg="add mod">
          <ac:chgData name="Odontex Admin" userId="5ab0bb0c-95a5-4b85-a394-29ec31004abd" providerId="ADAL" clId="{F7C6559E-0778-4170-9660-4A6F1AD8A69D}" dt="2025-11-13T06:04:33.835" v="18"/>
          <ac:picMkLst>
            <pc:docMk/>
            <pc:sldMk cId="2955403071" sldId="334"/>
            <ac:picMk id="9" creationId="{4E984BFD-A1A2-822C-DA02-19F86F65DA8B}"/>
          </ac:picMkLst>
        </pc:picChg>
      </pc:sldChg>
      <pc:sldChg chg="del">
        <pc:chgData name="Odontex Admin" userId="5ab0bb0c-95a5-4b85-a394-29ec31004abd" providerId="ADAL" clId="{F7C6559E-0778-4170-9660-4A6F1AD8A69D}" dt="2025-11-13T06:05:53.254" v="35" actId="2696"/>
        <pc:sldMkLst>
          <pc:docMk/>
          <pc:sldMk cId="605460922" sldId="364"/>
        </pc:sldMkLst>
      </pc:sldChg>
      <pc:sldChg chg="del">
        <pc:chgData name="Odontex Admin" userId="5ab0bb0c-95a5-4b85-a394-29ec31004abd" providerId="ADAL" clId="{F7C6559E-0778-4170-9660-4A6F1AD8A69D}" dt="2025-11-13T06:06:00.295" v="37" actId="2696"/>
        <pc:sldMkLst>
          <pc:docMk/>
          <pc:sldMk cId="1979913896" sldId="368"/>
        </pc:sldMkLst>
      </pc:sldChg>
      <pc:sldChg chg="addSp delSp modSp mod">
        <pc:chgData name="Odontex Admin" userId="5ab0bb0c-95a5-4b85-a394-29ec31004abd" providerId="ADAL" clId="{F7C6559E-0778-4170-9660-4A6F1AD8A69D}" dt="2025-11-13T06:18:04.530" v="230" actId="14100"/>
        <pc:sldMkLst>
          <pc:docMk/>
          <pc:sldMk cId="1137226626" sldId="370"/>
        </pc:sldMkLst>
        <pc:spChg chg="mod">
          <ac:chgData name="Odontex Admin" userId="5ab0bb0c-95a5-4b85-a394-29ec31004abd" providerId="ADAL" clId="{F7C6559E-0778-4170-9660-4A6F1AD8A69D}" dt="2025-11-13T06:17:31.321" v="164" actId="20577"/>
          <ac:spMkLst>
            <pc:docMk/>
            <pc:sldMk cId="1137226626" sldId="370"/>
            <ac:spMk id="4" creationId="{17CB8F91-DA78-555C-5B65-FDD4B0088DC6}"/>
          </ac:spMkLst>
        </pc:spChg>
        <pc:spChg chg="add del mod">
          <ac:chgData name="Odontex Admin" userId="5ab0bb0c-95a5-4b85-a394-29ec31004abd" providerId="ADAL" clId="{F7C6559E-0778-4170-9660-4A6F1AD8A69D}" dt="2025-11-13T06:17:48.449" v="226"/>
          <ac:spMkLst>
            <pc:docMk/>
            <pc:sldMk cId="1137226626" sldId="370"/>
            <ac:spMk id="11" creationId="{31F3FA98-8C95-A1B9-E253-6563DF6D4192}"/>
          </ac:spMkLst>
        </pc:spChg>
        <pc:picChg chg="del">
          <ac:chgData name="Odontex Admin" userId="5ab0bb0c-95a5-4b85-a394-29ec31004abd" providerId="ADAL" clId="{F7C6559E-0778-4170-9660-4A6F1AD8A69D}" dt="2025-11-13T06:05:00.794" v="20" actId="21"/>
          <ac:picMkLst>
            <pc:docMk/>
            <pc:sldMk cId="1137226626" sldId="370"/>
            <ac:picMk id="2" creationId="{585577C0-1127-CF5A-31E3-F01388572D7E}"/>
          </ac:picMkLst>
        </pc:picChg>
        <pc:picChg chg="del">
          <ac:chgData name="Odontex Admin" userId="5ab0bb0c-95a5-4b85-a394-29ec31004abd" providerId="ADAL" clId="{F7C6559E-0778-4170-9660-4A6F1AD8A69D}" dt="2025-11-13T06:05:03.516" v="21" actId="21"/>
          <ac:picMkLst>
            <pc:docMk/>
            <pc:sldMk cId="1137226626" sldId="370"/>
            <ac:picMk id="6" creationId="{F56187D6-D65C-C65F-2A62-37CAC158785E}"/>
          </ac:picMkLst>
        </pc:picChg>
        <pc:picChg chg="del">
          <ac:chgData name="Odontex Admin" userId="5ab0bb0c-95a5-4b85-a394-29ec31004abd" providerId="ADAL" clId="{F7C6559E-0778-4170-9660-4A6F1AD8A69D}" dt="2025-11-13T06:05:33.161" v="30" actId="21"/>
          <ac:picMkLst>
            <pc:docMk/>
            <pc:sldMk cId="1137226626" sldId="370"/>
            <ac:picMk id="8" creationId="{1F1725C1-FCFB-71A3-67F6-E84C9E277194}"/>
          </ac:picMkLst>
        </pc:picChg>
        <pc:picChg chg="add mod">
          <ac:chgData name="Odontex Admin" userId="5ab0bb0c-95a5-4b85-a394-29ec31004abd" providerId="ADAL" clId="{F7C6559E-0778-4170-9660-4A6F1AD8A69D}" dt="2025-11-13T06:05:17.717" v="27" actId="14100"/>
          <ac:picMkLst>
            <pc:docMk/>
            <pc:sldMk cId="1137226626" sldId="370"/>
            <ac:picMk id="9" creationId="{E9D5DB03-8EE6-6001-202F-A0F2BF707BB0}"/>
          </ac:picMkLst>
        </pc:picChg>
        <pc:picChg chg="add mod">
          <ac:chgData name="Odontex Admin" userId="5ab0bb0c-95a5-4b85-a394-29ec31004abd" providerId="ADAL" clId="{F7C6559E-0778-4170-9660-4A6F1AD8A69D}" dt="2025-11-13T06:18:04.530" v="230" actId="14100"/>
          <ac:picMkLst>
            <pc:docMk/>
            <pc:sldMk cId="1137226626" sldId="370"/>
            <ac:picMk id="12" creationId="{D42534B4-9126-3E08-33A9-A1F54FEB8220}"/>
          </ac:picMkLst>
        </pc:picChg>
      </pc:sldChg>
      <pc:sldChg chg="addSp modSp add mod">
        <pc:chgData name="Odontex Admin" userId="5ab0bb0c-95a5-4b85-a394-29ec31004abd" providerId="ADAL" clId="{F7C6559E-0778-4170-9660-4A6F1AD8A69D}" dt="2025-11-13T06:20:35.626" v="290" actId="14100"/>
        <pc:sldMkLst>
          <pc:docMk/>
          <pc:sldMk cId="4164118104" sldId="371"/>
        </pc:sldMkLst>
        <pc:spChg chg="mod">
          <ac:chgData name="Odontex Admin" userId="5ab0bb0c-95a5-4b85-a394-29ec31004abd" providerId="ADAL" clId="{F7C6559E-0778-4170-9660-4A6F1AD8A69D}" dt="2025-11-13T06:20:11.782" v="286" actId="20577"/>
          <ac:spMkLst>
            <pc:docMk/>
            <pc:sldMk cId="4164118104" sldId="371"/>
            <ac:spMk id="4" creationId="{F9306DF5-DD5A-27A6-C6D3-9AA5DA23B1C6}"/>
          </ac:spMkLst>
        </pc:spChg>
        <pc:picChg chg="add mod">
          <ac:chgData name="Odontex Admin" userId="5ab0bb0c-95a5-4b85-a394-29ec31004abd" providerId="ADAL" clId="{F7C6559E-0778-4170-9660-4A6F1AD8A69D}" dt="2025-11-13T06:20:35.626" v="290" actId="14100"/>
          <ac:picMkLst>
            <pc:docMk/>
            <pc:sldMk cId="4164118104" sldId="371"/>
            <ac:picMk id="2" creationId="{AF32605A-CA19-6A2E-AC65-6354C7614F98}"/>
          </ac:picMkLst>
        </pc:picChg>
        <pc:picChg chg="mod">
          <ac:chgData name="Odontex Admin" userId="5ab0bb0c-95a5-4b85-a394-29ec31004abd" providerId="ADAL" clId="{F7C6559E-0778-4170-9660-4A6F1AD8A69D}" dt="2025-11-13T06:18:50.621" v="235" actId="1076"/>
          <ac:picMkLst>
            <pc:docMk/>
            <pc:sldMk cId="4164118104" sldId="371"/>
            <ac:picMk id="9" creationId="{35CAF41C-901C-FFEA-4F55-4E3B5ED9E054}"/>
          </ac:picMkLst>
        </pc:picChg>
      </pc:sldChg>
      <pc:sldChg chg="add del">
        <pc:chgData name="Odontex Admin" userId="5ab0bb0c-95a5-4b85-a394-29ec31004abd" providerId="ADAL" clId="{F7C6559E-0778-4170-9660-4A6F1AD8A69D}" dt="2025-11-13T06:05:55.531" v="36" actId="2696"/>
        <pc:sldMkLst>
          <pc:docMk/>
          <pc:sldMk cId="1822778999" sldId="372"/>
        </pc:sldMkLst>
      </pc:sldChg>
      <pc:sldChg chg="addSp modSp add mod">
        <pc:chgData name="Odontex Admin" userId="5ab0bb0c-95a5-4b85-a394-29ec31004abd" providerId="ADAL" clId="{F7C6559E-0778-4170-9660-4A6F1AD8A69D}" dt="2025-11-13T06:21:48.990" v="312" actId="14100"/>
        <pc:sldMkLst>
          <pc:docMk/>
          <pc:sldMk cId="2438040361" sldId="373"/>
        </pc:sldMkLst>
        <pc:spChg chg="mod">
          <ac:chgData name="Odontex Admin" userId="5ab0bb0c-95a5-4b85-a394-29ec31004abd" providerId="ADAL" clId="{F7C6559E-0778-4170-9660-4A6F1AD8A69D}" dt="2025-11-13T06:21:33.552" v="309" actId="20577"/>
          <ac:spMkLst>
            <pc:docMk/>
            <pc:sldMk cId="2438040361" sldId="373"/>
            <ac:spMk id="4" creationId="{CEC24A03-8D5B-3585-6B30-A12CC1DF0CB4}"/>
          </ac:spMkLst>
        </pc:spChg>
        <pc:picChg chg="add mod">
          <ac:chgData name="Odontex Admin" userId="5ab0bb0c-95a5-4b85-a394-29ec31004abd" providerId="ADAL" clId="{F7C6559E-0778-4170-9660-4A6F1AD8A69D}" dt="2025-11-13T06:21:48.990" v="312" actId="14100"/>
          <ac:picMkLst>
            <pc:docMk/>
            <pc:sldMk cId="2438040361" sldId="373"/>
            <ac:picMk id="2" creationId="{BF7E8B78-9964-6F0C-D1FC-7BB1A058D7A4}"/>
          </ac:picMkLst>
        </pc:picChg>
      </pc:sldChg>
      <pc:sldChg chg="add">
        <pc:chgData name="Odontex Admin" userId="5ab0bb0c-95a5-4b85-a394-29ec31004abd" providerId="ADAL" clId="{F7C6559E-0778-4170-9660-4A6F1AD8A69D}" dt="2025-11-13T06:05:50.197" v="34" actId="2890"/>
        <pc:sldMkLst>
          <pc:docMk/>
          <pc:sldMk cId="4124420155" sldId="374"/>
        </pc:sldMkLst>
      </pc:sldChg>
      <pc:sldChg chg="addSp delSp modSp add mod ord">
        <pc:chgData name="Odontex Admin" userId="5ab0bb0c-95a5-4b85-a394-29ec31004abd" providerId="ADAL" clId="{F7C6559E-0778-4170-9660-4A6F1AD8A69D}" dt="2025-11-13T06:15:41.670" v="135"/>
        <pc:sldMkLst>
          <pc:docMk/>
          <pc:sldMk cId="4256691510" sldId="375"/>
        </pc:sldMkLst>
        <pc:spChg chg="mod">
          <ac:chgData name="Odontex Admin" userId="5ab0bb0c-95a5-4b85-a394-29ec31004abd" providerId="ADAL" clId="{F7C6559E-0778-4170-9660-4A6F1AD8A69D}" dt="2025-11-13T06:15:33.497" v="131" actId="20577"/>
          <ac:spMkLst>
            <pc:docMk/>
            <pc:sldMk cId="4256691510" sldId="375"/>
            <ac:spMk id="4" creationId="{723B76B0-876C-EA21-A8B9-4C623A2D0C14}"/>
          </ac:spMkLst>
        </pc:spChg>
        <pc:picChg chg="add del mod">
          <ac:chgData name="Odontex Admin" userId="5ab0bb0c-95a5-4b85-a394-29ec31004abd" providerId="ADAL" clId="{F7C6559E-0778-4170-9660-4A6F1AD8A69D}" dt="2025-11-13T06:14:02.372" v="99" actId="21"/>
          <ac:picMkLst>
            <pc:docMk/>
            <pc:sldMk cId="4256691510" sldId="375"/>
            <ac:picMk id="5" creationId="{13A6FA5B-AE56-2489-8964-77D55900D60E}"/>
          </ac:picMkLst>
        </pc:picChg>
        <pc:picChg chg="add mod">
          <ac:chgData name="Odontex Admin" userId="5ab0bb0c-95a5-4b85-a394-29ec31004abd" providerId="ADAL" clId="{F7C6559E-0778-4170-9660-4A6F1AD8A69D}" dt="2025-11-13T06:14:32.880" v="104" actId="1076"/>
          <ac:picMkLst>
            <pc:docMk/>
            <pc:sldMk cId="4256691510" sldId="375"/>
            <ac:picMk id="7" creationId="{49219598-ED81-D920-C09B-01234B47A1F7}"/>
          </ac:picMkLst>
        </pc:picChg>
      </pc:sldChg>
      <pc:sldChg chg="addSp modSp add mod">
        <pc:chgData name="Odontex Admin" userId="5ab0bb0c-95a5-4b85-a394-29ec31004abd" providerId="ADAL" clId="{F7C6559E-0778-4170-9660-4A6F1AD8A69D}" dt="2025-11-13T06:10:04.393" v="89" actId="255"/>
        <pc:sldMkLst>
          <pc:docMk/>
          <pc:sldMk cId="732307508" sldId="376"/>
        </pc:sldMkLst>
        <pc:spChg chg="mod">
          <ac:chgData name="Odontex Admin" userId="5ab0bb0c-95a5-4b85-a394-29ec31004abd" providerId="ADAL" clId="{F7C6559E-0778-4170-9660-4A6F1AD8A69D}" dt="2025-11-13T06:06:50.347" v="43" actId="14100"/>
          <ac:spMkLst>
            <pc:docMk/>
            <pc:sldMk cId="732307508" sldId="376"/>
            <ac:spMk id="4" creationId="{5D9ECCB4-3AC7-8AE2-CF1F-23FA761E30F5}"/>
          </ac:spMkLst>
        </pc:spChg>
        <pc:spChg chg="add mod">
          <ac:chgData name="Odontex Admin" userId="5ab0bb0c-95a5-4b85-a394-29ec31004abd" providerId="ADAL" clId="{F7C6559E-0778-4170-9660-4A6F1AD8A69D}" dt="2025-11-13T06:10:04.393" v="89" actId="255"/>
          <ac:spMkLst>
            <pc:docMk/>
            <pc:sldMk cId="732307508" sldId="376"/>
            <ac:spMk id="5" creationId="{F8D852A3-8D96-7336-183F-F34BB2DCC0F3}"/>
          </ac:spMkLst>
        </pc:spChg>
        <pc:picChg chg="add mod">
          <ac:chgData name="Odontex Admin" userId="5ab0bb0c-95a5-4b85-a394-29ec31004abd" providerId="ADAL" clId="{F7C6559E-0778-4170-9660-4A6F1AD8A69D}" dt="2025-11-13T06:06:54.948" v="44"/>
          <ac:picMkLst>
            <pc:docMk/>
            <pc:sldMk cId="732307508" sldId="376"/>
            <ac:picMk id="8" creationId="{1F1725C1-FCFB-71A3-67F6-E84C9E27719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11/13/2025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FE77A-6986-0297-D2B5-B034479F7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8993FF-5218-75BF-417E-418294A55B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FF5575-15AA-993C-05A9-B0C4141B9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89834-84A3-DBF2-F98B-58BAAED63C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32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722A4-6771-6CD2-6E8D-710CF3D65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E00876-48BF-FC35-B634-90CFA9AB24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05EA1B-708B-E717-4235-7AF6A4F77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79C00-E5E3-0D78-308E-9A36582744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91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15A59-ED83-E4FD-FCA7-7E492FEFA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0F5E58-7CFD-849A-3632-610B7D4DD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57FDB6-C8B1-A647-AF26-7FC2C3B1F5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35B9F-A7FB-BB5C-BF52-AFE5CF2021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20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5AA4F-CF93-8135-4A98-361BD87A4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FCA64-45A7-5530-964F-7ACA3FC1F5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E40B10-5FF6-C06C-B59A-C2C135B197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51AD-DEA4-B791-DDE6-5FE420131C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102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6D9FB-EF33-F9E5-54F2-9F9349B2F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172D59-6F63-B155-CE63-27AAAEAE8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38176D-4249-4714-1467-0916E535A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3FCB4-6909-5B99-F579-E052862A28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47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701BD-769D-B11F-58F7-B5CDAEAB3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55B586-EB0E-AF43-F229-40206E56B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C0421F-2340-3666-0C44-D50EA5B1C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9C33D-4BE1-7957-00B1-C52CF74062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920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364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948" y="357809"/>
            <a:ext cx="10595113" cy="2514600"/>
          </a:xfrm>
        </p:spPr>
        <p:txBody>
          <a:bodyPr/>
          <a:lstStyle/>
          <a:p>
            <a:r>
              <a:rPr lang="fr-FR" b="0" dirty="0"/>
              <a:t>Odontex Dental </a:t>
            </a:r>
            <a:r>
              <a:rPr lang="fr-FR" b="0" dirty="0" err="1"/>
              <a:t>Lab</a:t>
            </a:r>
            <a:r>
              <a:rPr lang="fr-FR" b="0" dirty="0"/>
              <a:t>  </a:t>
            </a:r>
            <a:br>
              <a:rPr lang="fr-FR" b="0" dirty="0"/>
            </a:br>
            <a:r>
              <a:rPr lang="fr-FR" b="0" dirty="0"/>
              <a:t>Scanner Connection Guide</a:t>
            </a:r>
            <a:endParaRPr lang="en-US" dirty="0"/>
          </a:p>
        </p:txBody>
      </p:sp>
      <p:pic>
        <p:nvPicPr>
          <p:cNvPr id="4" name="Picture 3" descr="A blue and black logo&#10;&#10;AI-generated content may be incorrect.">
            <a:extLst>
              <a:ext uri="{FF2B5EF4-FFF2-40B4-BE49-F238E27FC236}">
                <a16:creationId xmlns:a16="http://schemas.microsoft.com/office/drawing/2014/main" id="{B22EF81F-18D2-7275-A0FC-D576B2A133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53350" y="5674102"/>
            <a:ext cx="3938649" cy="1183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984BFD-A1A2-822C-DA02-19F86F65DA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06586" y="2872409"/>
            <a:ext cx="5889056" cy="226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AD80B-C5B5-28C1-6A52-34E8AD8F2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B76B0-876C-EA21-A8B9-4C623A2D0C1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819398"/>
            <a:ext cx="10450284" cy="1546082"/>
          </a:xfrm>
        </p:spPr>
        <p:txBody>
          <a:bodyPr>
            <a:normAutofit/>
          </a:bodyPr>
          <a:lstStyle/>
          <a:p>
            <a:pPr lvl="0" algn="l"/>
            <a:r>
              <a:rPr lang="en-US" dirty="0"/>
              <a:t>      </a:t>
            </a:r>
          </a:p>
          <a:p>
            <a:pPr lvl="0" algn="l"/>
            <a:r>
              <a:rPr lang="en-US" dirty="0"/>
              <a:t>      S</a:t>
            </a:r>
            <a:r>
              <a:rPr lang="en-US" altLang="zh-CN" dirty="0"/>
              <a:t>tep 1 : </a:t>
            </a:r>
            <a:r>
              <a:rPr lang="en-US" dirty="0"/>
              <a:t>Login to your 3Shape Communicate account. If you don’t have one, click on ‘Create 3Shape Account’ and register for one.</a:t>
            </a:r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EA15CD5D-175A-DD2F-784F-AA1720B08D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5D7E32-FE0C-EEBE-7968-CDCD54FC09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219598-ED81-D920-C09B-01234B47A1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2339" y="2030469"/>
            <a:ext cx="6535387" cy="389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9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5C23F-0611-FC26-C77A-8E3115BED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CB8F91-DA78-555C-5B65-FDD4B0088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0858" y="914508"/>
            <a:ext cx="10450284" cy="154608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  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2600" dirty="0"/>
              <a:t>     Step 2 : </a:t>
            </a:r>
            <a:r>
              <a:rPr lang="en-US" dirty="0"/>
              <a:t>Open 3Shape Unite and go to ‘More’ and then click ‘Store’. 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endParaRPr lang="en-US" sz="1800" dirty="0"/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FDB22F6B-7F9E-84C9-1EB8-DABE6B3C0C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D5DB03-8EE6-6001-202F-A0F2BF707B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  <p:pic>
        <p:nvPicPr>
          <p:cNvPr id="12" name="Picture 1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42534B4-9126-3E08-33A9-A1F54FEB82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4777" y="2017534"/>
            <a:ext cx="6993576" cy="376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2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1FDDC-EB88-C749-A057-F6F246EED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06DF5-DD5A-27A6-C6D3-9AA5DA23B1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475755"/>
            <a:ext cx="10450284" cy="170930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/>
              <a:t>  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7200" dirty="0"/>
              <a:t>      </a:t>
            </a:r>
            <a:r>
              <a:rPr lang="en-US" sz="3400" dirty="0"/>
              <a:t>Step 3 : Go to ‘Lab connections’, click ‘Add connection’ button and type in details of the lab you want to connect to*. You can search Our lab name (Odontex)</a:t>
            </a:r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F7A31E54-9FAB-9B77-D84E-015ABCF8AE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CAF41C-901C-FFEA-4F55-4E3B5ED9E0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AF32605A-CA19-6A2E-AC65-6354C7614F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6295" y="1812289"/>
            <a:ext cx="7932717" cy="397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1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71BD0-7AA8-2F94-480C-88954E245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24A03-8D5B-3585-6B30-A12CC1DF0C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831273"/>
            <a:ext cx="10450284" cy="1546082"/>
          </a:xfrm>
        </p:spPr>
        <p:txBody>
          <a:bodyPr>
            <a:normAutofit/>
          </a:bodyPr>
          <a:lstStyle/>
          <a:p>
            <a:pPr algn="l"/>
            <a:endParaRPr lang="en-US" dirty="0"/>
          </a:p>
          <a:p>
            <a:pPr algn="l"/>
            <a:r>
              <a:rPr lang="en-US" dirty="0"/>
              <a:t>      Step 4 : Select ‘</a:t>
            </a:r>
            <a:r>
              <a:rPr lang="en-US" b="1" dirty="0"/>
              <a:t>Odontex dental lab’</a:t>
            </a:r>
            <a:r>
              <a:rPr lang="en-US" dirty="0"/>
              <a:t> in the results. Click ‘Connect’. </a:t>
            </a:r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566AA395-B322-E02D-53D2-9BB8E5F6C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355623-7AD5-D72E-AF22-AFDABFA097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F7E8B78-9964-6F0C-D1FC-7BB1A058D7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0408" y="1829434"/>
            <a:ext cx="7367838" cy="396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04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47FA9-2708-3420-CA13-860021267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41ED0-E0C0-BD2E-4CCA-9936E9811F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831273"/>
            <a:ext cx="10450284" cy="1546082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  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7200" dirty="0"/>
              <a:t>      </a:t>
            </a:r>
            <a:endParaRPr lang="en-US" dirty="0"/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9E06D409-CAEE-3F7E-2150-F2C43B52CD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B681475-7139-0ECF-3A7A-5E5ECF549E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42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F46F1-C6C0-F0B4-BFD4-073CD752A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9ECCB4-3AC7-8AE2-CF1F-23FA761E30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6900" y="1223157"/>
            <a:ext cx="10450284" cy="435813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  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7200" dirty="0"/>
              <a:t>      </a:t>
            </a:r>
            <a:endParaRPr lang="en-US" dirty="0"/>
          </a:p>
        </p:txBody>
      </p:sp>
      <p:pic>
        <p:nvPicPr>
          <p:cNvPr id="3" name="Picture 2" descr="A blue and black logo&#10;&#10;AI-generated content may be incorrect.">
            <a:extLst>
              <a:ext uri="{FF2B5EF4-FFF2-40B4-BE49-F238E27FC236}">
                <a16:creationId xmlns:a16="http://schemas.microsoft.com/office/drawing/2014/main" id="{0D1FF661-0DA7-675A-8300-A2407077E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44592" y="5581294"/>
            <a:ext cx="4247408" cy="12767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237020-E60E-E870-BFE8-A3EFD501C1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33" b="89908" l="9877" r="90829">
                        <a14:foregroundMark x1="15168" y1="58257" x2="15168" y2="58257"/>
                        <a14:foregroundMark x1="25044" y1="55505" x2="25044" y2="55505"/>
                        <a14:foregroundMark x1="31746" y1="50000" x2="31746" y2="50000"/>
                        <a14:foregroundMark x1="45503" y1="53211" x2="45503" y2="53211"/>
                        <a14:foregroundMark x1="56437" y1="54128" x2="56437" y2="54128"/>
                        <a14:foregroundMark x1="69136" y1="52294" x2="69136" y2="52294"/>
                        <a14:foregroundMark x1="84480" y1="35321" x2="84480" y2="35321"/>
                        <a14:foregroundMark x1="90829" y1="48165" x2="90829" y2="48165"/>
                        <a14:backgroundMark x1="14286" y1="52294" x2="14286" y2="52294"/>
                        <a14:backgroundMark x1="18519" y1="78899" x2="18519" y2="78899"/>
                        <a14:backgroundMark x1="81658" y1="46789" x2="81658" y2="467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2170" y="-393436"/>
            <a:ext cx="4945908" cy="19016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D852A3-8D96-7336-183F-F34BB2DCC0F3}"/>
              </a:ext>
            </a:extLst>
          </p:cNvPr>
          <p:cNvSpPr txBox="1"/>
          <p:nvPr/>
        </p:nvSpPr>
        <p:spPr>
          <a:xfrm>
            <a:off x="949862" y="1276706"/>
            <a:ext cx="9725891" cy="3307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000" kern="100" dirty="0">
                <a:solidFill>
                  <a:schemeClr val="bg1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Step 5 :  Once we approve your connection request, the status of Southern Cross Dental will change from ‘Waiting for approval’ to ‘Active’.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endParaRPr lang="en-US" sz="2000" kern="100" dirty="0">
              <a:solidFill>
                <a:schemeClr val="bg1"/>
              </a:solidFill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000" kern="100" dirty="0">
                <a:solidFill>
                  <a:schemeClr val="bg1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Step 6 :  Go to your TRIOS® scanner, select ‘Configure’ &gt; ‘Lab Connections’. Select ‘Communicate for External Connection’.</a:t>
            </a:r>
          </a:p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endParaRPr lang="en-US" sz="2000" kern="100" dirty="0">
              <a:solidFill>
                <a:schemeClr val="bg1"/>
              </a:solidFill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000" kern="100" dirty="0">
                <a:solidFill>
                  <a:schemeClr val="bg1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Step 7 :  Click ‘Refresh’. Make sure Odontex dental lab appears in your Communicate list</a:t>
            </a:r>
            <a:r>
              <a:rPr lang="en-US" sz="2000" b="1" kern="100" dirty="0">
                <a:solidFill>
                  <a:schemeClr val="bg1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. </a:t>
            </a:r>
            <a:endParaRPr lang="en-US" sz="2000" kern="100" dirty="0">
              <a:solidFill>
                <a:schemeClr val="bg1"/>
              </a:solidFill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30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5D893-E98A-260A-9EC4-B9365E53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2556" y="3538847"/>
            <a:ext cx="9715435" cy="154379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7" name="Picture 6" descr="A blue and black logo&#10;&#10;AI-generated content may be incorrect.">
            <a:extLst>
              <a:ext uri="{FF2B5EF4-FFF2-40B4-BE49-F238E27FC236}">
                <a16:creationId xmlns:a16="http://schemas.microsoft.com/office/drawing/2014/main" id="{291312C5-F0D2-9B54-C2B7-F9344FD2D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89494" l="7251" r="95205">
                        <a14:foregroundMark x1="20468" y1="56031" x2="20468" y2="56031"/>
                        <a14:foregroundMark x1="31111" y1="55253" x2="31111" y2="55253"/>
                        <a14:foregroundMark x1="40351" y1="50584" x2="40351" y2="50584"/>
                        <a14:foregroundMark x1="51930" y1="55253" x2="51930" y2="55253"/>
                        <a14:foregroundMark x1="56842" y1="53307" x2="56842" y2="53307"/>
                        <a14:foregroundMark x1="69006" y1="47082" x2="69006" y2="47082"/>
                        <a14:foregroundMark x1="81988" y1="17510" x2="81988" y2="17510"/>
                        <a14:foregroundMark x1="90292" y1="83658" x2="90292" y2="83658"/>
                        <a14:foregroundMark x1="81637" y1="17510" x2="81637" y2="17510"/>
                        <a14:foregroundMark x1="76959" y1="49805" x2="76959" y2="49805"/>
                        <a14:foregroundMark x1="76959" y1="51362" x2="80000" y2="84825"/>
                        <a14:foregroundMark x1="76725" y1="49805" x2="77342" y2="46128"/>
                        <a14:foregroundMark x1="87208" y1="71437" x2="86901" y2="71654"/>
                        <a14:foregroundMark x1="94152" y1="66537" x2="93606" y2="66922"/>
                        <a14:foregroundMark x1="86600" y1="70076" x2="86667" y2="70039"/>
                        <a14:foregroundMark x1="84795" y1="70428" x2="85381" y2="70278"/>
                        <a14:foregroundMark x1="85029" y1="69650" x2="85596" y2="69650"/>
                        <a14:backgroundMark x1="4678" y1="20623" x2="4678" y2="20623"/>
                        <a14:backgroundMark x1="4444" y1="23346" x2="6667" y2="57977"/>
                        <a14:backgroundMark x1="6667" y1="57977" x2="15088" y2="79767"/>
                        <a14:backgroundMark x1="15088" y1="79767" x2="24444" y2="75097"/>
                        <a14:backgroundMark x1="24444" y1="75097" x2="26199" y2="83658"/>
                        <a14:backgroundMark x1="20936" y1="86770" x2="20936" y2="86770"/>
                        <a14:backgroundMark x1="88889" y1="68872" x2="94620" y2="35798"/>
                        <a14:backgroundMark x1="94620" y1="35798" x2="93099" y2="31518"/>
                        <a14:backgroundMark x1="78596" y1="43191" x2="78129" y2="44358"/>
                        <a14:backgroundMark x1="80585" y1="25681" x2="78363" y2="39689"/>
                        <a14:backgroundMark x1="34503" y1="83658" x2="56374" y2="80156"/>
                        <a14:backgroundMark x1="56374" y1="80156" x2="62924" y2="80156"/>
                        <a14:backgroundMark x1="32632" y1="78988" x2="60468" y2="76265"/>
                        <a14:backgroundMark x1="60468" y1="76265" x2="70994" y2="87938"/>
                        <a14:backgroundMark x1="70994" y1="87938" x2="65614" y2="76265"/>
                        <a14:backgroundMark x1="70643" y1="71984" x2="70877" y2="87549"/>
                        <a14:backgroundMark x1="37193" y1="70039" x2="32515" y2="74319"/>
                        <a14:backgroundMark x1="87719" y1="67315" x2="93918" y2="43580"/>
                        <a14:backgroundMark x1="93918" y1="43580" x2="93918" y2="42412"/>
                        <a14:backgroundMark x1="91111" y1="61479" x2="88655" y2="68093"/>
                        <a14:backgroundMark x1="92982" y1="61479" x2="92749" y2="65370"/>
                        <a14:backgroundMark x1="93567" y1="48638" x2="93333" y2="57977"/>
                        <a14:backgroundMark x1="93567" y1="36187" x2="93567" y2="42412"/>
                        <a14:backgroundMark x1="93801" y1="45136" x2="93918" y2="49805"/>
                        <a14:backgroundMark x1="93918" y1="38521" x2="93333" y2="44358"/>
                        <a14:backgroundMark x1="93099" y1="36187" x2="93801" y2="43191"/>
                        <a14:backgroundMark x1="80936" y1="25681" x2="80936" y2="25681"/>
                        <a14:backgroundMark x1="80585" y1="26070" x2="85614" y2="24125"/>
                        <a14:backgroundMark x1="78363" y1="40467" x2="78129" y2="45136"/>
                        <a14:backgroundMark x1="87485" y1="66537" x2="87485" y2="66537"/>
                        <a14:backgroundMark x1="88070" y1="70039" x2="88070" y2="70039"/>
                        <a14:backgroundMark x1="88655" y1="71595" x2="88655" y2="71595"/>
                        <a14:backgroundMark x1="88655" y1="71984" x2="88655" y2="71984"/>
                        <a14:backgroundMark x1="88889" y1="70817" x2="87485" y2="64591"/>
                        <a14:backgroundMark x1="88889" y1="71984" x2="87047" y2="66439"/>
                        <a14:backgroundMark x1="84795" y1="64591" x2="84678" y2="66537"/>
                        <a14:backgroundMark x1="83392" y1="72763" x2="85029" y2="67315"/>
                        <a14:backgroundMark x1="93567" y1="58755" x2="93567" y2="58755"/>
                        <a14:backgroundMark x1="93801" y1="59144" x2="93099" y2="61479"/>
                        <a14:backgroundMark x1="85577" y1="66148" x2="85029" y2="66148"/>
                        <a14:backgroundMark x1="78363" y1="39300" x2="78363" y2="41634"/>
                        <a14:backgroundMark x1="77778" y1="43969" x2="77661" y2="46304"/>
                        <a14:backgroundMark x1="85146" y1="66926" x2="84678" y2="68093"/>
                        <a14:backgroundMark x1="93801" y1="56809" x2="93801" y2="58755"/>
                        <a14:backgroundMark x1="92982" y1="66926" x2="93099" y2="67704"/>
                        <a14:backgroundMark x1="85614" y1="22957" x2="86784" y2="24514"/>
                        <a14:backgroundMark x1="90175" y1="28405" x2="92982" y2="28405"/>
                        <a14:backgroundMark x1="90877" y1="42412" x2="90877" y2="42412"/>
                        <a14:backgroundMark x1="86667" y1="24514" x2="87953" y2="26070"/>
                        <a14:backgroundMark x1="88421" y1="26848" x2="90994" y2="28794"/>
                        <a14:backgroundMark x1="87251" y1="25681" x2="88421" y2="27237"/>
                        <a14:backgroundMark x1="84444" y1="69650" x2="84678" y2="70428"/>
                        <a14:backgroundMark x1="86199" y1="71984" x2="86082" y2="71206"/>
                        <a14:backgroundMark x1="85146" y1="77821" x2="85544" y2="74295"/>
                        <a14:backgroundMark x1="85263" y1="71206" x2="85965" y2="71595"/>
                        <a14:backgroundMark x1="85614" y1="70428" x2="85614" y2="70428"/>
                        <a14:backgroundMark x1="84678" y1="69650" x2="84795" y2="69650"/>
                        <a14:backgroundMark x1="87368" y1="69650" x2="87368" y2="69650"/>
                        <a14:backgroundMark x1="87368" y1="70817" x2="87485" y2="708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13963" y="5438790"/>
            <a:ext cx="4247408" cy="127670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ACF97B-36CE-C99B-37F4-B9FF5CCDC921}"/>
              </a:ext>
            </a:extLst>
          </p:cNvPr>
          <p:cNvSpPr txBox="1"/>
          <p:nvPr/>
        </p:nvSpPr>
        <p:spPr>
          <a:xfrm>
            <a:off x="795648" y="2404975"/>
            <a:ext cx="9939646" cy="799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925"/>
              </a:lnSpc>
              <a:spcAft>
                <a:spcPts val="2250"/>
              </a:spcAft>
              <a:buNone/>
            </a:pPr>
            <a:br>
              <a:rPr lang="en-US" b="0" i="0" u="none" strike="noStrike" dirty="0">
                <a:solidFill>
                  <a:srgbClr val="4B4F55"/>
                </a:solidFill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4918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axy presentation_Win32_SL_V16" id="{36B34AD0-AFC2-468E-8620-6CFD159B149F}" vid="{ACCF8893-1A0E-437D-A612-1659D305E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88E9556-96EB-43B4-8552-B18E859B65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{C7462FF7-620A-4108-A62C-92B828B5871C}372c19de-dfd4-4de7-9293-53c5fa2d1f7c-TF54b766f8-63ee-43b7-9d15-113a5f305028b8e3081f_win32</Template>
  <TotalTime>366</TotalTime>
  <Words>201</Words>
  <Application>Microsoft Office PowerPoint</Application>
  <PresentationFormat>Widescreen</PresentationFormat>
  <Paragraphs>28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DengXian</vt:lpstr>
      <vt:lpstr>Arial</vt:lpstr>
      <vt:lpstr>Calibri</vt:lpstr>
      <vt:lpstr>Univers</vt:lpstr>
      <vt:lpstr>GradientVTI</vt:lpstr>
      <vt:lpstr>Odontex Dental Lab   Scanner Connection Guide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Odontex Admin</dc:creator>
  <cp:lastModifiedBy>Odontex Admin</cp:lastModifiedBy>
  <cp:revision>4</cp:revision>
  <dcterms:created xsi:type="dcterms:W3CDTF">2025-11-12T23:48:02Z</dcterms:created>
  <dcterms:modified xsi:type="dcterms:W3CDTF">2025-11-13T06:21:49Z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